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4" r:id="rId3"/>
    <p:sldId id="265" r:id="rId4"/>
    <p:sldId id="261" r:id="rId5"/>
    <p:sldId id="267" r:id="rId6"/>
    <p:sldId id="268" r:id="rId7"/>
    <p:sldId id="258" r:id="rId8"/>
    <p:sldId id="270" r:id="rId9"/>
    <p:sldId id="27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425" autoAdjust="0"/>
  </p:normalViewPr>
  <p:slideViewPr>
    <p:cSldViewPr snapToGrid="0">
      <p:cViewPr varScale="1">
        <p:scale>
          <a:sx n="57" d="100"/>
          <a:sy n="57" d="100"/>
        </p:scale>
        <p:origin x="9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1:59:40.5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1432 423 24575,'-31'7'0,"-211"56"0,-11 1 0,241-61 0,-557 152 0,506-136 0,-93 42 0,148-58 0,0 1 0,-1 1 0,1-1 0,1 1 0,-1 1 0,1-1 0,0 1 0,0 1 0,1-1 0,-1 1 0,-9 15 0,15-19 0,-1-1 0,1 1 0,0 0 0,1 0 0,-1 0 0,0 0 0,1 0 0,0 0 0,0 0 0,-1 0 0,2 0 0,-1 0 0,0 0 0,1 0 0,1 4 0,0-1 0,0 0 0,1 0 0,0 0 0,0-1 0,1 1 0,0-1 0,0 0 0,0 0 0,7 6 0,18 14 0,1-2 0,1-1 0,68 35 0,56 21-749,223 76 0,185 30-1471,-462-152 2006,-86-28-564,-58-24-14,-7-1 412,-153-75-374,21 0 1360,6-8 0,-280-216 0,378 256 377,57 50-480,20 14-479,1 0 1,-1-1 0,0 1 0,1 0-1,-1 0 1,1 0 0,-1-1 0,1 1-1,-1 0 1,0 0 0,1 0 0,-1 0-1,1 0 1,-1 0 0,0 0 0,1 0-1,-1 0 1,1 1 0,-2-1 0,1 2 26,0-1 0,1 1 0,-1-1 0,0 1 0,1-1 0,-1 1 0,1 0 0,-1-1 0,1 1-1,0 0 1,0-1 0,0 1 0,0 0 0,0-1 0,0 1 0,0 0 0,1-1 0,0 4 0,35 237 1671,27 607-1575,-57-745-147,-6-103 0,0-1 0,0 1 0,0-1 0,0 1 0,0-1 0,0 1 0,0-1 0,0 1 0,0-1 0,0 1 0,0-1 0,0 1 0,0-1 0,1 1 0,-1-1 0,0 1 0,0-1 0,1 1 0,-1-1 0,0 0 0,1 1 0,-1-1 0,0 1 0,1-1 0,0 1 0,6-23 0,14-133 0,3-107-164,5-241-1260,-5 76-920,-20 548 378,-4 109 983,-2 584 0,7-620 1966,-3-162-491,11 56-1,-12-84-421,0-1 1,0 1-1,0-1 0,1 1 0,-1-1 0,3 5 1,-4-8-60,1 0 0,-1 0-1,0 1 1,0-1 0,0 0 0,1 1 0,-1-1 0,0 0 0,0 0 0,1 0 0,-1 1 0,0-1 0,0 0 0,1 0 0,-1 0-1,0 0 1,1 1 0,-1-1 0,0 0 0,1 0 0,-1 0 0,0 0 0,1 0 0,-1 0 0,0 0 0,1 0 0,-1 0 0,0 0-1,1 0 1,-1 0 0,0 0 0,1 0 0,-1-1 0,0 1 0,1 0 0,-1 0 0,0 0 0,1 0 0,-1-1 0,0 1-1,0 0 1,1 0 0,-1 0 0,0-1 0,6-9 130,0 0-1,-1-1 0,-1 0 1,1 0-1,-2 0 1,3-12-1,44-169 843,67-398 1261,-93 456-1703,-3 36-377,-19 94-164,0 9 0,-1 35 0,-6 166 0,-8 143 0,2-45 0,-18 407 0,25-640 0,3-63 0,1-14 0,5-111 0,17-185 0,65-472 0,-45 481 0,-6 119 0,-35 171 0,0-1 0,0 1 0,1-1 0,-1 1 0,1 0 0,0 0 0,4-6 0,-6 9 0,0 0 0,0-1 0,1 1 0,-1 0 0,0 0 0,1 0 0,-1 0 0,0 0 0,1 0 0,-1 0 0,0-1 0,1 1 0,-1 0 0,1 0 0,-1 0 0,0 1 0,1-1 0,-1 0 0,0 0 0,1 0 0,-1 0 0,0 0 0,1 0 0,-1 0 0,0 1 0,1-1 0,-1 0 0,0 0 0,0 0 0,1 1 0,-1-1 0,0 0 0,0 0 0,1 1 0,-1-1 0,0 0 0,0 1 0,0-1 0,1 0 0,-1 0 0,0 1 0,0-1 0,0 0 0,0 1 0,0-1 0,0 1 0,0-1 0,0 0 0,0 1 0,0-1 0,0 1 0,6 25 0,-1 1 0,-1-1 0,0 42 0,8 261 0,-5 498 0,-6-549 0,3-198 0,-1-69 0,1-15 0,14-128 0,18-202 0,39-305-556,21-191-429,-77 520 874,-19 294 111,-1 0 0,0 0 0,-6-23 0,7 37 0,0 1 0,0-1 0,-1 1 0,1-1 0,-1 1 0,1 0 0,-1-1 0,1 1 0,-1 0 0,0-1 0,1 1 0,-1 0 0,0 0 0,0 0 0,0 0 0,0 0 0,0 0 0,0 0 0,0 0 0,0 0 0,-1 0 0,1 0 0,0 1 0,-1-1 0,0 0 0,-1 1 0,1 1 0,0-1 0,0 1 0,0-1 0,0 1 0,0 0 0,0 0 0,1 0 0,-1 0 0,0 0 0,0 0 0,1 1 0,-1-1 0,0 0 0,1 1 0,0-1 0,-1 1 0,0 2 0,-10 10 0,2 1 0,-14 23 0,-13 33 0,-36 101 0,-3 50 0,10 3 0,-55 342 0,93-333 0,28-222 1,0 0 1,1 0-1,2 14 0,-2-24 8,-1 0-1,0-1 1,0 1-1,1 0 1,-1-1-1,1 1 1,0-1-1,-1 1 1,1-1-1,0 1 0,0-1 1,0 0-1,0 1 1,0-1-1,0 0 1,0 0-1,0 0 1,2 1-1,-2-1 5,0-1 0,1 0 0,-1 0 0,0 0 0,0 1 0,0-1 0,1 0 0,-1-1 0,0 1 0,0 0 0,0 0-1,1 0 1,-1-1 0,0 1 0,0-1 0,0 1 0,0-1 0,0 1 0,0-1 0,0 0 0,0 1 0,0-1 0,1-1 0,5-4 77,0 0 1,0-1 0,-1 0 0,7-10-1,23-35 216,34-69-1,191-413-174,-141 279-151,-31 83 20,-86 166 0,1 0 0,0 0 0,1 0 0,9-10 0,-14 16 0,0 0 0,1-1 0,-1 1 0,0 0 0,1-1 0,-1 1 0,0 0 0,1-1 0,-1 1 0,1 0 0,-1 0 0,0 0 0,1-1 0,-1 1 0,1 0 0,-1 0 0,1 0 0,-1 0 0,1 0 0,-1 0 0,0 0 0,1 0 0,-1 0 0,1 0 0,-1 0 0,1 0 0,-1 0 0,1 0 0,-1 0 0,1 0 0,-1 1 0,0-1 0,1 0 0,-1 0 0,1 0 0,-1 1 0,0-1 0,1 0 0,-1 1 0,0-1 0,1 0 0,-1 1 0,0-1 0,0 0 0,1 1 0,-1-1 0,0 1 0,0-1 0,1 1 0,0 5 0,1 0 0,-1-1 0,0 1 0,0 0 0,-1 0 0,0 10 0,-7 84 0,-41 231 0,-204 1010 0,190-1040 0,24-152 0,34-138 0,4-11 0,0 0 0,0 0 0,0 0 0,0 0 0,0 0 0,0-1 0,0 1 0,0 0 0,0 0 0,0 0 0,0 0 0,0 0 0,0 0 0,-1 0 0,1 0 0,0 0 0,0 0 0,0 0 0,0 0 0,0 0 0,0 0 0,0 0 0,0 0 0,0 0 0,0 0 0,0 0 0,0 0 0,0 0 0,0 0 0,0 0 0,0 0 0,0 0 0,0 0 0,0 0 0,0 0 0,0 0 0,-1 0 0,1 0 0,0 0 0,0 0 0,0 0 0,0 0 0,0 0 0,0 0 0,0 0 0,0 0 0,0 0 0,0 1 0,0-1 0,5-37 0,44-182 0,40-128 0,268-738 0,-273 894 0,-80 183 0,0-1 0,1 1 0,0 0 0,10-10 0,-15 17 0,0 1 0,0 0 0,0-1 0,1 1 0,-1-1 0,0 1 0,0 0 0,1 0 0,-1-1 0,0 1 0,1 0 0,-1-1 0,0 1 0,1 0 0,-1 0 0,0 0 0,1-1 0,-1 1 0,1 0 0,-1 0 0,1 0 0,-1 0 0,0 0 0,1 0 0,-1 0 0,1 0 0,-1 0 0,1 0 0,-1 0 0,0 0 0,1 0 0,-1 0 0,1 0 0,-1 0 0,0 0 0,1 1 0,-1-1 0,1 0 0,-1 0 0,0 0 0,1 1 0,-1-1 0,0 0 0,1 1 0,-1-1 0,0 0 0,1 1 0,-1-1 0,0 0 0,0 1 0,3 11 0,0 1 0,-2 0 0,1-1 0,-2 1 0,0 0 0,-1 15 0,-16 230 0,-93 841 0,106-1060 0,31-240 0,24-163 0,57-328-688,31 1-167,-63 410 742,-50 209 113,-24 67 0,1-1 0,-1 1 0,1 0 0,0 0 0,0 0 0,6-7 0,-9 12 0,1 0 0,-1-1 0,0 1 0,0 0 0,1 0 0,-1 0 0,0-1 0,1 1 0,-1 0 0,0 0 0,1 0 0,-1 0 0,0-1 0,1 1 0,-1 0 0,0 0 0,1 0 0,-1 0 0,1 0 0,-1 0 0,0 0 0,1 0 0,-1 0 0,0 0 0,1 0 0,-1 0 0,0 1 0,1-1 0,0 0 0,-1 1 0,1 0 0,0-1 0,0 1 0,-1 0 0,1 0 0,-1 0 0,1 0 0,-1 0 0,1 0 0,-1 0 0,1 0 0,-1 0 0,1 2 0,1 15 0,1-1 0,-2 1 0,-1 24 0,-23 324 0,-31 161-163,-10 53-518,4-59 414,16-138 242,25-192 25,19-190 0,-1 0 0,1 0 0,0 1 0,0-1 0,0 0 0,0 1 0,0-1 0,0 0 0,0 0 0,0 1 0,0-1 0,1 0 0,-1 0 0,1 1 0,0 1 0,11-30 0,50-159 0,137-369 173,-132 397 471,129-224-1,-185 362-624,1 1 0,1 0 0,1 1 0,23-24 0,-35 40-18,-1 1 1,0 0-1,1 0 0,-1 0 0,1 0 0,-1 0 0,1 0 0,-1 0 0,1 1 0,0-1 0,-1 0 0,1 1 0,0-1 0,-1 1 1,1 0-1,0 0 0,0 0 0,2 0 0,-3 0 6,1 1 0,-1 0-1,1-1 1,-1 1 0,1 0 0,-1 0 0,0 0-1,1 0 1,-1 0 0,0 1 0,0-1 0,0 0 0,0 0-1,0 1 1,0-1 0,0 1 0,0-1 0,-1 1 0,1-1-1,0 3 1,7 23 133,-2 1-1,0 0 1,-2 0-1,0 37 1,2 349 194,5 53-293,-8-433-41,9 36 0,-10-61 0,0-1 0,1 1 0,0 0 0,0-1 0,9 16 0,-10-22 0,-1 0 0,0-1 0,0 1 0,1 0 0,-1-1 0,1 1 0,-1-1 0,1 1 0,0-1 0,-1 0 0,1 0 0,0 0 0,0 0 0,0 0 0,0 0 0,0 0 0,0-1 0,0 1 0,4 0 0,-3-1 0,1-1 0,-1 1 0,0-1 0,1 1 0,-1-1 0,0 0 0,1 0 0,-1-1 0,0 1 0,0-1 0,0 1 0,0-1 0,4-4 0,15-14 0,-2 0 0,-1-1 0,0-1 0,-2-1 0,17-27 0,252-460 0,-179 289 0,-47 71 0,-49 110 0,-12 33 0,-4 9 0,-15 25 0,2 1 0,-16 34 0,-103 202 0,-303 707 0,367-803 0,59-143 0,16-42 0,39-137 0,40-132 0,205-616 0,-275 870 0,17-36 0,-28 69 0,0-1 0,0 0 0,0 0 0,0 0 0,0 0 0,0 0 0,0 0 0,0 1 0,0-1 0,0 0 0,0 0 0,0 0 0,0 0 0,1 0 0,-1 0 0,0 0 0,0 1 0,0-1 0,0 0 0,0 0 0,0 0 0,0 0 0,0 0 0,0 0 0,1 0 0,-1 0 0,0 0 0,0 0 0,0 0 0,0 0 0,0 1 0,0-1 0,1 0 0,-1 0 0,0 0 0,0 0 0,0 0 0,0 0 0,0 0 0,0 0 0,1 0 0,-1 0 0,0 0 0,0-1 0,0 1 0,0 0 0,0 0 0,0 0 0,1 0 0,-1 0 0,-3 31 0,-63 331 0,64-355 0,1-1 0,-1 1 0,0-1 0,-6 12 0,6-19 0,1-5 0,3-31 0,19-111 0,-4 24 0,-5 1 0,-4-126 0,-9 202 0,-2 0 0,-2 0 0,-3 1 0,-1 0 0,-3 1 0,-1 0 0,-2 1 0,-36-72 0,42 99 0,-1 0 0,0 1 0,-2 0 0,0 1 0,0 0 0,-2 1 0,1 0 0,-2 1 0,-23-16 0,22 19 0,0 2 0,0 0 0,-1 1 0,0 0 0,0 1 0,0 1 0,-1 1 0,0 1 0,0 0 0,-28 0 0,5 2 0,0 3 0,-1 1 0,-51 11 0,24 1 0,-86 31 0,25 4 0,-153 83 0,88-29 0,132-75 0,60-27 0,-1 0 0,0-1 0,0 0 0,1 0 0,-1 0 0,0 0 0,-8 0 0,11-1 0,1-1 0,-1 1 0,0 0 0,0 0 0,1 0 0,-1 0 0,0-1 0,1 1 0,-1 0 0,0-1 0,1 1 0,-1 0 0,0-1 0,1 1 0,-1-1 0,1 1 0,-1-1 0,1 1 0,-1-1 0,1 0 0,-1 1 0,1-1 0,0 1 0,-1-1 0,1 0 0,0 1 0,-1-1 0,1 0 0,0-1 0,-1-2 0,1 0 0,0 0 0,0 1 0,0-1 0,1 0 0,-1 0 0,2-6 0,8-23 0,1 1 0,17-34 0,66-129 0,74-180 0,-152 330 0,-2-1 0,-2-1 0,-2 1 0,-2-2 0,-3 1 0,0-79 0,-15-12 0,4 98 0,6 40 0,0 0 0,0 0 0,0 0 0,0-1 0,0 1 0,0 0 0,0 0 0,0-1 0,0 1 0,-1 0 0,1 0 0,0 0 0,0-1 0,0 1 0,0 0 0,0 0 0,0 0 0,0 0 0,0-1 0,-1 1 0,1 0 0,0 0 0,0 0 0,0 0 0,0-1 0,-1 1 0,1 0 0,0 0 0,0 0 0,0 0 0,-1 0 0,1 0 0,0 0 0,0 0 0,0 0 0,-1 0 0,1-1 0,0 1 0,0 0 0,0 0 0,-1 0 0,1 0 0,0 1 0,0-1 0,-1 0 0,1 0 0,0 0 0,0 0 0,0 0 0,-1 0 0,1 0 0,0 0 0,0 0 0,0 0 0,-1 1 0,1-1 0,0 0 0,0 0 0,0 0 0,0 0 0,0 1 0,-1-1 0,1 0 0,0 0 0,0 0 0,0 0 0,0 1 0,0-1 0,0 0 0,-5 9 0,1 1 0,0-1 0,0 1 0,1 0 0,0 0 0,1 0 0,-2 15 0,-1 5 0,-20 97 0,7 0 0,-5 194 0,23-307 0,0-1 0,2 1 0,-1 0 0,5 16 0,-6-29 0,1 0 0,-1 0 0,0 1 0,0-1 0,1 0 0,-1 0 0,1 0 0,-1 1 0,1-1 0,0 0 0,-1 0 0,1 0 0,0 0 0,0 0 0,0 0 0,0-1 0,-1 1 0,1 0 0,0 0 0,1-1 0,-1 1 0,0 0 0,0-1 0,0 1 0,0-1 0,0 1 0,1-1 0,-1 0 0,0 0 0,0 1 0,1-1 0,-1 0 0,0 0 0,0 0 0,1 0 0,-1 0 0,0-1 0,0 1 0,0 0 0,1-1 0,-1 1 0,0 0 0,0-1 0,0 1 0,0-1 0,2-1 0,6-3 0,-1-1 0,0 0 0,-1-1 0,12-11 0,-11 10 0,26-23 0,-34 31 0,0 0 0,0 0 0,0 0 0,0 0 0,0-1 0,0 1 0,0 0 0,1 0 0,-1 0 0,0 0 0,0 0 0,0 0 0,0 0 0,0-1 0,0 1 0,1 0 0,-1 0 0,0 0 0,0 0 0,0 0 0,0 0 0,0 0 0,1 0 0,-1 0 0,0 0 0,0 0 0,0 0 0,0 0 0,0 0 0,1 0 0,-1 0 0,0 0 0,0 0 0,0 0 0,0 0 0,0 0 0,1 0 0,-1 0 0,0 0 0,0 0 0,0 0 0,0 1 0,0-1 0,1 0 0,-1 0 0,0 0 0,0 0 0,0 0 0,0 0 0,0 1 0,-5 16 0,-52 93 0,-61 106 0,-188 316 0,-34-12 0,325-499 0,-6 10 0,-1-1 0,-2-1 0,-51 48 0,74-75 0,-1-1 0,1 0 0,0 0 0,-1 0 0,1 0 0,-1 0 0,1 0 0,-1 0 0,0 0 0,1 0 0,-1-1 0,0 1 0,1-1 0,-1 1 0,0-1 0,1 0 0,-1 0 0,-3 0 0,4 0 0,0-1 0,1 1 0,-1-1 0,0 1 0,0-1 0,0 1 0,1-1 0,-1 0 0,0 0 0,1 1 0,-1-1 0,1 0 0,-1 0 0,1 0 0,-1 0 0,1 1 0,-1-1 0,1 0 0,0 0 0,0 0 0,-1 0 0,1 0 0,0-2 0,-1-8 0,1-1 0,0 0 0,0 0 0,3-14 0,-1 13 0,-1 5 0,1-32 0,-2 38 0,0 0 0,0-1 0,0 1 0,0 0 0,0 0 0,-1-1 0,1 1 0,-1 0 0,1 0 0,-1-1 0,-2-2 0,3 5 0,0 0 0,0 0 0,0 0 0,0 0 0,0-1 0,-1 1 0,1 0 0,0 0 0,0 0 0,0 0 0,0 0 0,-1 0 0,1 0 0,0 0 0,0 0 0,0 0 0,-1 0 0,1 0 0,0 0 0,0 0 0,0 0 0,-1 0 0,1 0 0,0 0 0,0 0 0,0 0 0,0 0 0,-1 0 0,1 0 0,0 0 0,0 0 0,0 1 0,0-1 0,-1 0 0,1 0 0,0 0 0,-9 11 0,-36 77 0,21-37 0,-54 103 0,-152 322 0,204-418 0,10-24 0,-17 50 0,32-80 0,0-1 0,0 0 0,0 1 0,0-1 0,1 0 0,-1 1 0,1-1 0,0 1 0,0-1 0,0 1 0,1-1 0,-1 1 0,1-1 0,0 0 0,0 1 0,0-1 0,0 0 0,0 0 0,1 1 0,0-1 0,2 3 0,-1-3 0,1 1 0,-1-1 0,1 0 0,0-1 0,0 1 0,1-1 0,-1 0 0,0 0 0,1 0 0,-1 0 0,1-1 0,-1 0 0,1 0 0,0 0 0,5 0 0,0 0 0,0 0 0,0-1 0,0 0 0,0-1 0,0 0 0,0 0 0,0-1 0,17-6 0,-9 1 0,0-1 0,-1 0 0,0-2 0,26-18 0,8-12 0,89-92 0,93-130 0,74-119-565,34-41-730,20 25 206,-168 225 173,-157 145 812,0 1 0,1 2 0,2 2 0,67-29 0,-88 44 94,1 0 0,0 1 0,0 1 0,0 1 0,1 1 0,-1 1 1,1 0-1,0 2 0,0 0 0,0 1 0,-1 1 0,23 5 0,-35-6 77,-1 1 1,0 0-1,1 1 0,-1-1 1,0 1-1,0 1 0,0-1 1,-1 1-1,1 0 0,-1 0 1,0 0-1,0 1 0,-1 0 0,1 0 1,-1 0-1,0 0 0,0 1 1,-1 0-1,6 10 0,-2 5 393,0-1 0,-1 1-1,-2 0 1,4 38 0,-4-29-74,9 33 0,-3-36-363,0 0 1,2-1-1,1 0 0,31 45 0,9 18-42,-53-87 19,-6-5 0,-14-16 0,13 14 0,-70-66 0,-162-138 0,233 204 0,-4-4 0,-1 1 0,0 1 0,-15-9 0,22 14 0,1 1 0,-1-1 0,0 1 0,1 0 0,-1 0 0,0 1 0,0-1 0,1 1 0,-1-1 0,0 1 0,0 0 0,0 1 0,1-1 0,-1 1 0,0-1 0,-4 2 0,2 1 0,-1 0 0,1 0 0,0 1 0,0-1 0,0 1 0,1 1 0,-1-1 0,1 1 0,0 0 0,0 0 0,-5 8 0,-7 10 0,-20 39 0,34-56 0,-36 69 0,4 2 0,3 1 0,4 1 0,3 2 0,3 1 0,-18 147 0,40-227 0,-1 0 0,1 0 0,0 0 0,0 0 0,0 0 0,0 0 0,0 0 0,0 0 0,0 0 0,1 0 0,-1 0 0,2 2 0,-2-4 0,0 0 0,1 0 0,-1 0 0,1 0 0,-1 0 0,1 0 0,-1 0 0,1 0 0,-1 0 0,0 0 0,1 0 0,-1-1 0,1 1 0,-1 0 0,1 0 0,-1 0 0,0-1 0,1 1 0,-1 0 0,0 0 0,1-1 0,-1 1 0,0 0 0,1-1 0,-1 1 0,0 0 0,0-1 0,1 1 0,-1-1 0,0 1 0,0 0 0,0-1 0,1 0 0,11-18 0,14-30 0,57-136 0,210-528 0,-289 702 0,21-50 0,-2-2 0,14-66 0,-36 125 0,-1 0 0,1 1 0,-1-1 0,1 0 0,-1 0 0,0 1 0,-1-8 0,1 11 0,-1-1 0,1 1 0,0 0 0,0-1 0,0 1 0,0-1 0,0 1 0,0 0 0,-1-1 0,1 1 0,0 0 0,0-1 0,-1 1 0,1 0 0,0-1 0,-1 1 0,1 0 0,0 0 0,-1-1 0,1 1 0,0 0 0,-1 0 0,1 0 0,0 0 0,-1-1 0,1 1 0,0 0 0,-1 0 0,1 0 0,-1 0 0,1 0 0,0 0 0,-1 0 0,1 0 0,-1 0 0,1 0 0,-1 0 0,-3 2 0,0 0 0,0 1 0,1-1 0,-1 1 0,1-1 0,-1 1 0,1 0 0,0 0 0,0 1 0,-3 4 0,-48 63 0,3 4 0,3 1 0,-66 145 0,-74 265 0,134-304 0,48-151 0,1 1 0,1-1 0,2 1 0,1 32 0,2-48 0,0 1 0,2-1 0,-1 0 0,2 0 0,0 0 0,7 16 0,-9-26 0,1 0 0,0-1 0,0 1 0,0-1 0,1 0 0,0 0 0,0 0 0,0 0 0,1-1 0,-1 1 0,1-1 0,0 0 0,0-1 0,1 1 0,-1-1 0,1 0 0,-1 0 0,1-1 0,7 2 0,12 1 0,0-1 0,1-2 0,0 0 0,0-2 0,42-5 0,6 1 0,11 3 0,198-10 0,-76-7 0,-188 15 0,1-1 0,0 0 0,-1-2 0,0 0 0,0-1 0,30-17 0,-14 5 0,-1-2 0,44-36 0,-51 32 0,0 0 0,-1-2 0,-2-1 0,39-57 0,63-132 0,-124 213 0,36-67 0,46-125 0,-76 174 0,-2 0 0,0 0 0,-1-1 0,-1 0 0,-1 0 0,-2 0 0,0 0 0,-1 0 0,-1 0 0,-7-37 0,6 55 0,0 0 0,1 0 0,-2 0 0,1 0 0,-1 0 0,1 0 0,-1 1 0,-1 0 0,1-1 0,0 1 0,-1 0 0,0 0 0,0 1 0,0-1 0,-1 1 0,1 0 0,-1 0 0,0 1 0,1-1 0,-1 1 0,0 0 0,-11-3 0,-8-1 0,-1 1 0,0 1 0,-42-1 0,48 4 0,-27 1 0,0 2 0,1 1 0,-1 3 0,1 1 0,-77 24 0,82-20 0,1-2 0,-1-1 0,-1-2 0,1-2 0,-49-2 0,52-3 0,34 0 0,25 1 0,175 14 0,-72-2 0,-112-11 0,-4-1 0,0 0 0,0 1 0,0 1 0,9 2 0,-16-3 0,1 0 0,-1-1 0,0 1 0,0 0 0,0 1 0,0-1 0,0 0 0,0 0 0,-1 1 0,1-1 0,0 1 0,-1 0 0,1 0 0,-1-1 0,1 1 0,-1 0 0,0 0 0,0 0 0,0 0 0,1 4 0,7 25 0,6 48 0,-12-57 0,0-1 0,2 0 0,0 0 0,2 0 0,14 33 0,-9-33 0,-1 2 0,-1 0 0,-1 0 0,-1 1 0,-1 0 0,-1 0 0,-1 1 0,2 42 0,-4 4 0,-9 108 0,3-161 0,-1-1 0,0 0 0,-1 0 0,-13 29 0,-39 63 0,32-72 0,-2-1 0,-58 61 0,40-47 0,30-33 0,-17 20 0,-63 55 0,83-82 0,0-1 0,-1 0 0,0-1 0,-1 0 0,1-1 0,-2-1 0,1 0 0,0-1 0,-25 5 0,20-5 0,33-5 0,-2-1 0,47 1 0,1-3 0,0-3 0,76-17 0,-70 5-860,85-34 0,-122 40 491,-1-2 1,0 0-1,-1-2 0,-1-1 1,32-28-1,-31 23-79,-1-2 0,-2-2 0,0 0 0,-2-1 0,30-47 0,19-43 1408,49-88 2561,-102 170-2986,-2-1 0,-1-1-1,18-74 1,10-145-535,-42 246 0,0 1 0,1-1 0,0 1 0,6-16 0,-7 22 0,1 0 0,-1 0 0,1 0 0,0 0 0,0 1 0,0-1 0,0 1 0,1-1 0,-1 1 0,1 0 0,-1 0 0,1 0 0,0 0 0,0 1 0,0-1 0,0 1 0,4-2 0,185-51 0,-51 18 0,-68 13 0,118-32 0,-148 45 0,0 2 0,67-3 0,-93 10 0,1 1 0,-1 1 0,1 1 0,-1 0 0,0 1 0,0 1 0,0 1 0,-1 0 0,20 9 0,-29-10 0,-13-5 0,-23-9 0,-54-19 0,-1 3 0,-151-25 0,196 45 0,0 2 0,-1 2 0,1 2 0,-1 1 0,1 2 0,-1 2 0,1 1 0,-63 19 0,89-20 0,1 0 0,-1 1 0,1 1 0,1 0 0,-1 0 0,1 1 0,1 0 0,-1 1 0,1 1 0,1-1 0,0 1 0,0 1 0,1 0 0,0 0 0,1 0 0,0 1 0,1 0 0,1 1 0,0-1 0,0 1 0,-5 25 0,2 8 0,1 0 0,-1 62 0,10 98 0,1-93 0,-3 42 0,2 102 0,-1-238 0,1 0 0,1 0 0,1-1 0,0 1 0,1-1 0,10 23 0,-3-15 0,1-1 0,1-1 0,26 35 0,-33-50 0,0 0 0,1-1 0,-1 0 0,2 0 0,11 8 0,-17-14 0,0 0 0,0-1 0,0 1 0,0-1 0,0 0 0,0 1 0,0-1 0,0-1 0,1 1 0,3 0 0,-6-1 0,1 0 0,0 0 0,0 0 0,0 0 0,-1-1 0,1 1 0,0-1 0,-1 1 0,1-1 0,0 0 0,-1 1 0,1-1 0,-1 0 0,1 0 0,-1 0 0,1 0 0,-1-1 0,0 1 0,1 0 0,0-2 0,4-6 0,1-1 0,-2 0 0,0 0 0,0-1 0,-1 1 0,0-1 0,0 0 0,-1 0 0,1-13 0,3-6 0,151-634 0,-123 472 0,18-328 0,-51 463 0,-49 261 0,-81 445 0,40-189 0,80-422 0,-1 0 0,-22 56 0,18-59 0,1 1 0,2 1 0,1-1 0,-4 44 0,6-15 0,4 96 0,18-265 0,-4 38 0,28-175 0,-34 217 0,93-515 0,34 6 0,-81 388-164,-45 132-40,0 0-1,0 0 0,16-24 0,-22 37 189,0-1-1,0 1 0,1-1 1,-1 0-1,0 1 0,1-1 1,-1 1-1,1-1 0,-1 1 1,0 0-1,1-1 0,-1 1 1,1-1-1,-1 1 0,1 0 1,0-1-1,-1 1 0,1 0 1,-1-1-1,1 1 0,0 0 1,-1 0-1,1 0 0,-1 0 1,1 0-1,0-1 0,-1 1 1,1 0-1,0 0 0,-1 0 1,1 1-1,-1-1 0,1 0 1,0 0-1,-1 0 0,1 0 1,0 1-1,-1-1 0,1 0 1,-1 1-1,1-1 0,-1 0 1,1 1-1,-1-1 0,1 0 1,-1 1-1,1-1 0,-1 1 1,0-1-1,1 1 1,-1-1-1,0 1 0,1 0 1,-1-1-1,0 1 0,1-1 1,-1 1-1,0 1 0,6 14-229,0 0 1,-2 1-1,5 28 0,46 419-2238,-34 7 1297,-18-291 2989,-5-158-913,7-44 188,66-198 727,-62 193-1658,435-1063 756,-429 1058-902,74-141 0,-75 149 0,1 1 0,1 1 0,1 0 0,36-34 0,-52 54 0,1 1 0,-1 0 0,0-1 0,1 1 0,-1 0 0,1 0 0,-1 0 0,1 0 0,-1 0 0,1 0 0,0 0 0,-1 1 0,1-1 0,0 1 0,0-1 0,-1 1 0,1 0 0,3-1 0,-4 1 0,-1 1 0,1-1 0,0 0 0,-1 1 0,1-1 0,-1 1 0,1-1 0,-1 1 0,1-1 0,-1 1 0,1-1 0,-1 1 0,1-1 0,-1 1 0,1-1 0,-1 1 0,0 0 0,1 1 0,4 23 0,-4-4 0,-1 0 0,0 0 0,-5 26 0,-19 69 0,23-111 0,-131 446 0,-39-9 0,35-134 0,-8 20 0,126-288 0,14-31 0,-1 0 0,1 0 0,-4 17 0,29-61 0,54-106 0,50-97 0,110-222 0,154-292 0,-294 581 0,-34 74 0,-41 75 0,-20 21 0,1 1 0,-1-1 0,1 1 0,0-1 0,0 1 0,-1-1 0,1 1 0,0-1 0,0 1 0,-1 0 0,1-1 0,0 1 0,0 0 0,0 0 0,-1 0 0,1 0 0,1 0 0,-1 0 0,-1 0 0,1 0 0,-1 0 0,1 1 0,-1-1 0,1 0 0,-1 1 0,1-1 0,-1 0 0,1 1 0,-1-1 0,0 1 0,1-1 0,-1 1 0,0-1 0,1 1 0,-1-1 0,0 1 0,1-1 0,-1 1 0,0-1 0,0 2 0,5 24 0,-4-5 0,-1-1 0,-1 1 0,-6 35 0,-23 74 0,-37 89 0,-145 330 0,-30-1 0,146-335 0,80-178 0,-16 51 0,32-84 0,-5 22 0,5-23 0,0-1 0,0 0 0,-1 1 0,1-1 0,0 0 0,0 0 0,0 1 0,0-1 0,0 0 0,0 1 0,0-1 0,0 0 0,0 0 0,0 1 0,0-1 0,1 0 0,-1 0 0,0 1 0,0-1 0,0 0 0,0 1 0,0-1 0,0 0 0,1 0 0,-1 0 0,0 1 0,0-1 0,0 0 0,1 0 0,-1 0 0,0 1 0,0-1 0,0 0 0,1 0 0,-1 0 0,0 0 0,0 0 0,1 1 0,-1-1 0,0 0 0,1 0 0,-1 0 0,0 0 0,0 0 0,1 0 0,-1 0 0,0 0 0,1 0 0,-1 0 0,0 0 0,0 0 0,1 0 0,-1-1 0,0 1 0,0 0 0,1 0 0,-1 0 0,0 0 0,0 0 0,1 0 0,-1-1 0,0 1 0,0 0 0,1-1 0,10-7 0,0 0 0,0-1 0,-1-1 0,-1 0 0,13-16 0,-43 52 0,-1-1 0,-1-2 0,-47 38 0,38-36 0,0-1 0,-1-3 0,-1 0 0,-1-2 0,-1-2 0,-1-1 0,0-2 0,-55 14 0,33-15 0,0-3 0,-1-2 0,0-3 0,-115-5 0,158-1 0,0-1 0,0 0 0,0-1 0,-32-10 0,44 11 0,1 0 0,-1 0 0,1 0 0,0 0 0,0-1 0,0 0 0,0 0 0,0 0 0,-5-6 0,7 6 0,0 1 0,0-1 0,1 0 0,-1 0 0,1 0 0,0 0 0,0 0 0,0 0 0,0 0 0,0 0 0,1 0 0,-1 0 0,1 0 0,0 0 0,0-1 0,0-3 0,1 4 0,0-1 0,-1 0 0,1 1 0,1-1 0,-1 1 0,0-1 0,1 1 0,0 0 0,0 0 0,0 0 0,0 0 0,3-4 0,36-30 0,-23 22 0,14-14 0,65-53 0,-84 73 0,-1 1 0,2 0 0,-1 0 0,1 1 0,0 1 0,17-5 0,-3 6 0,1 0 0,0 2 0,-1 2 0,1 0 0,36 5 0,0-1 0,-5-1 0,145-4 0,-177 0 0,0-2 0,0-1 0,-1-1 0,1-1 0,35-15 0,127-60 0,-17-1 0,13-11 0,-4-8 0,180-136 0,3-57 0,-300 234 0,-2-2 0,-3-3 0,61-89 0,-105 131 0,15-28 0,-27 44 0,-1 0 0,1 0 0,-1 0 0,-1-1 0,1 0 0,1-16 0,-4 22 0,0 1 0,1-1 0,-2 1 0,1-1 0,0 1 0,0-1 0,-1 1 0,1-1 0,-1 1 0,0-1 0,0 1 0,0 0 0,0 0 0,0-1 0,-1 1 0,1 0 0,-1 0 0,1 0 0,-1 0 0,0 0 0,1 0 0,-1 1 0,0-1 0,-4-2 0,-3 0 0,0-1 0,0 2 0,0-1 0,0 1 0,-11-2 0,-6-2 0,-129-46 0,149 52 0,-1-1 0,0 0 0,1 1 0,-1 1 0,0-1 0,0 1 0,0 0 0,0 0 0,0 1 0,1 0 0,-11 3 0,8-1 0,-1 1 0,0 1 0,1 0 0,0 0 0,0 1 0,0 0 0,-11 11 0,-8 9 0,1 1 0,-27 36 0,-92 139 0,-179 359 0,57 25 0,348-740 0,72-143 0,256-474-598,-251 466 478,-73 125 120,-67 136 0,-18 40 0,-4 9 0,-33 59 0,-152 328 0,136-274 0,-2-3 0,38-84 60,18-32-57,-1 1 1,1 0-1,0 0 1,0 0-1,0 0 1,0 0-1,0 0 1,0 0-1,0 0 1,0 0-1,0 0 1,0-1-1,0 1 1,0 0-1,0 0 1,-1 0-1,1 0 1,0 0-1,0 0 1,0 0-1,0 0 1,0 0-1,0 0 0,0 0 1,0 0-1,0 0 1,-1 0-1,1 0 1,0 0-1,0 0 1,0 0-1,0 0 1,0 0-1,0 0 1,0 0-1,0 0 1,0 0-1,-1 0 1,1 0-1,0 0 1,0 0-1,0 1 1,17-50 385,30-61-249,36-95-161,-82 203 23,0-1 0,0 0 0,0 0 0,-1 0 0,1 1-1,-1-1 1,1 0 0,-1 0 0,0 0 0,-1-4 0,1 7-2,0 0 1,-1-1-1,1 1 1,0 0-1,-1 0 1,1 0-1,0-1 1,-1 1-1,1 0 1,0 0-1,-1 0 1,1 0-1,0 0 1,-1 0-1,1-1 1,-1 1-1,1 0 1,0 0-1,-1 0 1,1 0-1,-1 0 0,1 1 1,0-1-1,-1 0 1,1 0-1,0 0 1,-1 0-1,1 0 1,-1 0-1,1 1 1,0-1-1,-1 0 1,1 0-1,0 0 1,0 1-1,-1-1 1,1 0-1,0 1 1,0-1-1,-1 0 1,1 1-1,-13 11-68,1 0 0,-19 24-1,-239 352-1928,59-76 226,194-289 1572,-40 51-495,49-65 483,0 0 0,-1-1-1,0 0 1,-18 13-1,26-20 192,0-1 1,0 1-1,0 0 0,1-1 0,-1 1 0,0-1 0,0 0 0,-1 1 0,1-1 0,0 0 1,0 1-1,0-1 0,0 0 0,0 0 0,0 0 0,0 0 0,0 0 0,0 0 0,-2 0 1,3-1 5,-1 1 1,0-1 0,1 1-1,-1-1 1,1 1 0,-1-1-1,1 1 1,-1-1 0,1 0 0,-1 1-1,1-1 1,-1 0 0,1 1-1,0-1 1,0 0 0,-1 1 0,1-1-1,0 0 1,0 0 0,-1-1-1,1-6-31,0 1 0,0-1 0,1 0 0,1-10 1,-2 16 43,11-56 643,2 1-1,3 0 1,2 1-1,28-58 1,-9 34 501,5 2 0,58-85 0,-85 144-1097,1 0 0,1 0 0,28-23 0,-26 25-58,0-1-1,26-33 1,-39 43 12,0 1 0,0 1 0,0-1 0,1 1 0,0 0 0,0 1 0,0-1 0,9-3 0,1 0 0,0 2 0,33-11 0,12-5 0,-2-3 0,80-46 0,-67 33 0,15-13 0,-59 34 0,1 0 0,0 2 0,54-19 0,18 6 0,-67 21 0,0-1 0,-1-2 0,0-2 0,55-28 0,-36 7 0,29-16 0,-80 49 0,-1 0 0,0 0 0,1 1 0,-1-1 0,1 0 0,-1 0 0,0 0 0,0 0 0,0-1 0,1 1 0,0-2 0,-2 2 0,0 1 0,0 0 0,0 0 0,1-1 0,-1 1 0,0 0 0,0-1 0,0 1 0,0 0 0,0-1 0,0 1 0,0 0 0,-1-1 0,1 1 0,0 0 0,0 0 0,0-1 0,0 1 0,0 0 0,0-1 0,-1 1 0,1 0 0,0 0 0,0-1 0,0 1 0,-1 0 0,1 0 0,0-1 0,0 1 0,-1 0 0,1 0 0,0 0 0,0 0 0,-1-1 0,-3 0 0,0-1 0,0 1 0,0-1 0,-1 1 0,1 1 0,0-1 0,-5 0 0,-327-2 0,181 5 0,-292-2 0,440 0 0,-4 0 0,0 0 0,0 1 0,0 0 0,0 0 0,-10 4 0,18-4 0,1-1 0,0 1 0,0 0 0,0-1 0,0 1 0,0 0 0,0 1 0,1-1 0,-1 0 0,0 0 0,0 1 0,1-1 0,-1 1 0,1-1 0,-1 1 0,1 0 0,0 0 0,0 0 0,0 0 0,0-1 0,0 1 0,0 0 0,0 1 0,0-1 0,1 0 0,-1 0 0,1 0 0,0 0 0,0 0 0,0 1 0,0-1 0,0 0 0,0 3 0,5 15 0,0 0 0,1 0 0,1-1 0,1 0 0,1-1 0,20 33 0,-27-48 0,25 44 0,2-1 0,2-2 0,2-1 0,2-2 0,50 46 0,-61-66 0,0-2 0,1 0 0,2-2 0,36 19 0,-43-26 0,0-2 0,0 0 0,1-2 0,0 0 0,0-1 0,0-1 0,23 1 0,-33-4 0,0-1 0,0 0 0,1-1 0,-1 0 0,15-4 0,-20 3 0,-1 1 0,1-1 0,-1-1 0,0 1 0,1-1 0,-1 0 0,-1 0 0,1 0 0,0-1 0,-1 1 0,0-1 0,5-5 0,71-100 0,-61 82 0,11-13 0,-28 38 0,0 0 0,0-1 0,0 1 0,1 1 0,-1-1 0,0 0 0,1 1 0,-1-1 0,1 1 0,0 0 0,0-1 0,-1 2 0,4-2 0,-5 2 0,0 0 0,0 0 0,0 0 0,0 0 0,0 0 0,0 0 0,0 0 0,0 1 0,0-1 0,0 0 0,0 1 0,0-1 0,0 0 0,0 1 0,0 0 0,0-1 0,0 1 0,-1-1 0,1 1 0,0 0 0,0 0 0,-1-1 0,1 1 0,-1 0 0,1 0 0,-1 0 0,1 0 0,-1-1 0,1 1 0,-1 0 0,0 0 0,1 0 0,-1 0 0,0 0 0,0 0 0,0 0 0,0 0 0,0 0 0,0 0 0,0 2 0,0 6 0,0-1 0,-1 1 0,-2 14 0,-17 60 0,-51 130 0,53-164 0,-45 101 0,41-104 0,2 0 0,3 1 0,-18 72 0,-12 148 0,40-203 0,2 1 0,5 80 0,1-89 0,-1-47 0,1 0 0,-1 0 0,1 1 0,1-1 0,0-1 0,3 12 0,-3-16 0,-1-1 0,1 0 0,0 0 0,0 1 0,0-1 0,0 0 0,0-1 0,1 1 0,-1 0 0,1-1 0,0 1 0,0-1 0,0 0 0,0 0 0,0 0 0,0 0 0,7 2 0,7 1 0,-1 0 0,1-1 0,1-1 0,-1 0 0,24 0 0,92-6 0,-61-1 0,17 4 0,55-2 0,-143 2 0,1 0 0,0 0 0,-1 0 0,1 0 0,0-1 0,0 1 0,-1-1 0,1 1 0,0-1 0,-1 1 0,1-1 0,-1 0 0,1 0 0,-1 0 0,1 0 0,-1 0 0,0 0 0,1 0 0,-1 0 0,0 0 0,0-1 0,0 1 0,0 0 0,0-1 0,0 1 0,0-1 0,0 0 0,-1 1 0,1-1 0,0-2 0,0-3 0,-1-1 0,0 1 0,0 0 0,0 0 0,-1-1 0,-2-7 0,1 3 0,-16-138 0,1-252 0,18 396 0,-1 0 0,0 0 0,-1 0 0,1 1 0,-1-1 0,0 0 0,-4-10 0,3 13 0,1 1 0,0 0 0,0 1 0,-1-1 0,1 0 0,-1 0 0,0 1 0,0-1 0,1 0 0,-1 1 0,0 0 0,0-1 0,0 1 0,0 0 0,-1 0 0,1 0 0,0 1 0,0-1 0,-1 0 0,1 1 0,0 0 0,-4-1 0,-4 0 0,-1 1 0,0 0 0,1 1 0,-1 0 0,0 0 0,1 1 0,-1 0 0,1 1 0,0 1 0,0-1 0,0 2 0,0-1 0,1 1 0,-18 13 0,0 2 0,1 1 0,1 2 0,-31 35 0,24-21 0,1 2 0,-38 64 0,-38 92 0,-8 13 0,41-86 0,71-118 0,-4 8 0,23-20 0,167-140 0,-77 61 0,-86 70 0,107-89 0,-101 79 0,-26 27 0,0 0 0,0 0 0,1-1 0,-1 1 0,0 0 0,0 0 0,0-1 0,1 1 0,-1 0 0,0-1 0,0 1 0,0 0 0,0-1 0,0 1 0,0 0 0,1-1 0,-1 1 0,0 0 0,0-1 0,0 1 0,0 0 0,0-1 0,0 1 0,0 0 0,-1-1 0,1 1 0,0 0 0,0 0 0,0-1 0,-1 1 0,0-1 0,0 1 0,0 0 0,0 0 0,0 0 0,0 0 0,0 0 0,0 0 0,0 0 0,0 0 0,0 0 0,0 1 0,0-1 0,1 0 0,-3 1 0,-37 15 0,0 1 0,2 1 0,-41 27 0,18-10 0,-220 103 0,240-121 0,-2-3 0,1-1 0,-2-3 0,-88 11 0,127-21 0,-2 1 0,0 0 0,0-1 0,0 0 0,1 0 0,-1 0 0,0-1 0,0 0 0,-12-4 0,18 5 0,1-1 0,-1 1 0,0 0 0,0-1 0,0 1 0,0-1 0,1 0 0,-1 1 0,0-1 0,1 0 0,-1 1 0,0-1 0,1 0 0,-1 0 0,1 1 0,-1-1 0,1 0 0,0 0 0,-1 0 0,1 0 0,0 0 0,-1 0 0,1 0 0,0 0 0,0 1 0,0-1 0,0 0 0,0 0 0,0 0 0,0 0 0,0-1 0,2-3 0,-1 0 0,1 0 0,0 0 0,0 1 0,4-8 0,16-23 0,1 1 0,52-59 0,72-58 0,-46 49 0,16-21 0,-219 222 0,76-75 0,-101 87 0,-215 144 0,-170 55 0,467-283 0,45-27 0,0 0 0,0 0 0,0 0 0,0 0 0,0 0 0,0 0 0,0 0 0,-1 0 0,1 0 0,0 0 0,0 0 0,0 0 0,0 1 0,0-1 0,0 0 0,0 0 0,0 0 0,0 0 0,0 0 0,-1 0 0,1 0 0,0 0 0,0 0 0,0 0 0,0 0 0,0 0 0,0 1 0,0-1 0,0 0 0,0 0 0,0 0 0,0 0 0,0 0 0,0 0 0,0 0 0,0 0 0,0 0 0,0 1 0,0-1 0,0 0 0,0 0 0,0 0 0,0 0 0,0 0 0,0 0 0,0 0 0,0 0 0,0 1 0,0-1 0,0 0 0,0 0 0,0 0 0,0 0 0,0 0 0,0 0 0,1 0 0,-1 0 0,0 0 0,0 0 0,0 0 0,0 0 0,0 1 0,0-1 0,0 0 0,0 0 0,0 0 0,0 0 0,1 0 0,-1 0 0,17-4 0,72-31 0,-2-4 0,135-81 0,-142 73 0,-2-3 0,135-115 0,-205 158 0,-1 0 0,0 0 0,11-14 0,-18 20 0,0 1 0,0 0 0,0 0 0,0 0 0,0 0 0,0 0 0,0 0 0,0 0 0,1 0 0,-1 0 0,0 0 0,0 0 0,0-1 0,0 1 0,0 0 0,0 0 0,0 0 0,0 0 0,0 0 0,0 0 0,0 0 0,0 0 0,0-1 0,0 1 0,0 0 0,0 0 0,0 0 0,0 0 0,0 0 0,0 0 0,0-1 0,0 1 0,0 0 0,0 0 0,0 0 0,0 0 0,0 0 0,0 0 0,0 0 0,0-1 0,0 1 0,0 0 0,0 0 0,0 0 0,-1 0 0,1 0 0,0 0 0,0 0 0,0 0 0,0 0 0,0 0 0,0 0 0,0 0 0,0-1 0,-1 1 0,1 0 0,0 0 0,0 0 0,0 0 0,0 0 0,0 0 0,0 0 0,-1 0 0,1 0 0,0 0 0,0 0 0,0 0 0,0 0 0,0 0 0,-22 10 0,-272 186 0,190-122 0,-18 15 0,114-83 0,0 0 0,1 1 0,0-1 0,0 2 0,1-1 0,-6 9 0,11-16 0,1 0 0,0 1 0,0-1 0,0 0 0,0 0 0,-1 1 0,1-1 0,0 0 0,0 0 0,0 1 0,0-1 0,0 0 0,0 0 0,0 1 0,0-1 0,0 0 0,-1 0 0,1 1 0,0-1 0,0 0 0,1 1 0,-1-1 0,0 0 0,0 0 0,0 1 0,0-1 0,0 0 0,0 1 0,0-1 0,0 0 0,0 0 0,1 0 0,-1 1 0,0-1 0,0 0 0,0 0 0,1 1 0,-1-1 0,0 0 0,0 0 0,0 0 0,1 0 0,-1 1 0,0-1 0,0 0 0,1 0 0,-1 0 0,0 0 0,1 0 0,3 0 0,1 1 0,-1-2 0,1 1 0,-1 0 0,1-1 0,5-2 0,209-61 0,195-84 0,1033-418-1433,-1121 425 1343,-105 33 90,-198 95-5,-1 0 0,0-2 0,-1 0 0,0-1 0,-2-2-1,0 0 1,24-29 0,-33 33 22,0 0 0,-1-1 0,-1 0 1,-1 0-1,0-1 0,0 0 0,-2-1 0,0 1 0,-1-1 0,-1 0 0,2-25 0,-3 2 210,-3 0-1,-1 0 1,-2 0-1,-1 0 1,-23-77-1,24 102-226,-1 1 0,0 0 0,-2 0 0,-9-16 0,12 24 0,0 0 0,-1 0 0,1 0 0,-2 1 0,1-1 0,0 1 0,-1 1 0,0-1 0,0 1 0,-10-5 0,-10-5 0,2 3 0,0-1 0,0-1 0,2-1 0,0-2 0,0 0 0,-24-24 0,31 25 0,-1 1 0,-1 1 0,-1 0 0,0 1 0,0 1 0,-1 1 0,0 0 0,-1 2 0,0 0 0,-29-7 0,-8 3 0,41 9 0,-1 0 0,1-1 0,-19-8 0,28 8 0,1 1 0,0-1 0,0-1 0,0 1 0,1-1 0,-9-9 0,-11-10 0,10 12 0,7 6 0,0 0 0,1-1 0,-1 1 0,2-1 0,-1-1 0,-7-10 0,14 18 0,-1-1 0,1 0 0,0 1 0,-1-1 0,1 0 0,-1 0 0,1 1 0,0-1 0,0 0 0,0 0 0,-1 1 0,1-1 0,0 0 0,0 0 0,0 0 0,0 1 0,0-1 0,0 0 0,0 0 0,0 0 0,1 1 0,-1-1 0,0 0 0,0 0 0,1 1 0,-1-1 0,1 0 0,-1 0 0,0 1 0,1-1 0,-1 0 0,1 1 0,-1-1 0,1 1 0,0-1 0,-1 1 0,1-1 0,0 1 0,-1-1 0,1 1 0,0 0 0,-1-1 0,1 1 0,0 0 0,0-1 0,1 1 0,4-2 0,1 1 0,0 0 0,-1 0 0,11 0 0,-17 1 0,319 1 0,-147 2 0,539-3 0,-710 0 0,43 4 0,-42-4 0,-1 0 0,1 1 0,-1-1 0,1 1 0,0 0 0,-1-1 0,1 1 0,-1 0 0,0 0 0,3 1 0,-4-1 0,0-1 0,1 1 0,-1-1 0,0 1 0,1-1 0,-1 1 0,0-1 0,0 1 0,1-1 0,-1 1 0,0-1 0,0 1 0,0 0 0,0-1 0,0 1 0,0-1 0,0 1 0,0-1 0,0 1 0,0 0 0,0-1 0,0 1 0,0-1 0,0 1 0,-1-1 0,1 1 0,0 0 0,0-1 0,-1 1 0,-1 2 0,0-1 0,0 0 0,0 1 0,0-1 0,0 0 0,0 0 0,-1-1 0,1 1 0,-1 0 0,0-1 0,1 1 0,-4 0 0,-2 2 0,-94 42 0,-6 3 0,47-20 0,47-23 0,-1 1 0,1 0 0,1 0 0,-1 2 0,1 0 0,-13 11 0,-20 24 0,-63 55 0,99-90 0,0 1 0,0 0 0,1 0 0,0 1 0,1 0 0,-8 14 0,-2 6 0,-15 40 0,28-58 0,0 0 0,1 0 0,1 1 0,0-1 0,0 1 0,2-1 0,-1 1 0,2 26 0,1-30 0,0-1 0,1 1 0,0-1 0,0 0 0,1 1 0,0-1 0,1-1 0,0 1 0,0 0 0,1-1 0,0 0 0,0 0 0,11 12 0,27 21 0,-31-30 0,0 0 0,-1 0 0,0 1 0,-1 1 0,0-1 0,10 20 0,10 25 0,-12-26 0,21 52 0,-34-70 0,2 0 0,13 21 0,-14-25 0,0 0 0,-1 0 0,0 1 0,-1-1 0,0 1 0,4 15 0,-3 10 0,-2 0 0,-1 1 0,-5 57 0,0-15 0,2 290 0,2-351 0,1 0 0,0 1 0,1-1 0,1 0 0,0 0 0,2-1 0,0 1 0,0-1 0,2 0 0,0-1 0,0 0 0,2 0 0,0-1 0,22 25 0,-26-33 0,0-1 0,1 0 0,-1 0 0,1 0 0,0-1 0,0 0 0,1 0 0,-1 0 0,1-1 0,16 4 0,-13-4 0,0-1 0,0 0 0,1-1 0,-1 0 0,1-1 0,-1 0 0,17-2 0,-25 1 0,0 0 0,1 0 0,-1 0 0,0 0 0,0 0 0,0-1 0,0 1 0,0-1 0,-1 0 0,1 0 0,0 0 0,-1 0 0,0 0 0,1-1 0,-1 1 0,0-1 0,0 0 0,0 1 0,0-1 0,-1 0 0,1 0 0,-1 0 0,0 0 0,0 0 0,0-1 0,1-5 0,1-7 0,-1-1 0,-1 1 0,-1-1 0,-1-18 0,1 24 0,-4-130 0,3 30 0,-18-121 0,14 197 0,-13-72 0,10 58 0,-3-73 0,2 13 0,5 80 0,1-1 0,-1 1 0,-1-1 0,-2 1 0,-14-40 0,-1 12 0,2-1 0,-17-81 0,36 133 0,0 1 0,0-1 0,0 1 0,0-1 0,1 1 0,0-1 0,0 0 0,1 1 0,-1-1 0,1 1 0,1-1 0,-1 1 0,1-1 0,0 1 0,0 0 0,0 0 0,1 0 0,-1 0 0,1 0 0,1 1 0,-1-1 0,1 1 0,-1 0 0,1 0 0,0 0 0,1 0 0,-1 1 0,6-4 0,4-1 0,0 1 0,0 1 0,0 0 0,1 0 0,0 2 0,25-6 0,-29 8 0,49-18 0,-43 13 0,0 2 0,19-5 0,0 3 0,-7 3 0,-1-2 0,1-1 0,-2-1 0,30-12 0,-46 14 0,152-61 0,-139 59 0,0 1 0,1 1 0,0 1 0,50-2 0,-71 7 0,0-1 0,0 2 0,-1-1 0,1 0 0,0 1 0,-1-1 0,1 1 0,0 0 0,-1 0 0,1 1 0,-1-1 0,0 1 0,1 0 0,-1 0 0,0 0 0,4 3 0,-4-2 0,-1 0 0,1 1 0,-1-1 0,1 1 0,-1 0 0,0-1 0,-1 1 0,1 0 0,-1 0 0,1 0 0,-1 0 0,0 0 0,-1 1 0,1 4 0,1 10 0,-2-1 0,0 1 0,-1-1 0,-1 1 0,-1-1 0,0 0 0,-2 1 0,0-2 0,-1 1 0,0-1 0,-14 25 0,-9 9 0,-2-1 0,-48 57 0,77-105 0,-39 54 0,-25 32 0,54-73 0,1 0 0,1 1 0,-13 30 0,16-31 0,-1-1 0,0 0 0,-1 0 0,0 0 0,-17 17 0,2-6 0,-28 34 0,44-48 0,1 0 0,0 0 0,1 1 0,0 0 0,1 0 0,-6 20 0,1 6 0,2 0 0,2 0 0,2 1 0,1-1 0,1 1 0,6 52 0,-4-89 0,0 1 0,0-1 0,1 0 0,-1 1 0,0-1 0,1 0 0,0 0 0,0 1 0,-1-1 0,1 0 0,0 0 0,1 0 0,-1 0 0,0 0 0,1 0 0,-1 0 0,1 0 0,-1-1 0,1 1 0,0 0 0,0-1 0,0 0 0,0 1 0,0-1 0,0 0 0,0 0 0,0 0 0,0 0 0,1 0 0,-1-1 0,0 1 0,1-1 0,-1 1 0,0-1 0,1 0 0,-1 0 0,0 0 0,1 0 0,-1-1 0,4 0 0,0 0 0,0 0 0,0-1 0,0 0 0,0 0 0,-1-1 0,1 0 0,-1 1 0,0-2 0,0 1 0,0-1 0,0 0 0,0 0 0,-1 0 0,0 0 0,5-6 0,0-5 0,-1 0 0,-1 0 0,0-1 0,-1 1 0,0-2 0,3-19 0,16-106 0,-18 93 0,5-21 0,19-148 0,-27 168 0,-1 0 0,-7-68 0,0 84 0,-16-54 0,19 83 0,-1 1 0,1 0 0,-1 0 0,0-1 0,0 1 0,-1 0 0,1 0 0,-1 1 0,0-1 0,0 1 0,0-1 0,0 1 0,0 0 0,-1 0 0,0 0 0,1 1 0,-1-1 0,-7-2 0,8 4 0,0-1 0,0 1 0,0 0 0,0 1 0,-1-1 0,1 1 0,0-1 0,0 1 0,-1 0 0,1 0 0,0 1 0,-1-1 0,1 1 0,0-1 0,0 1 0,0 0 0,0 0 0,0 0 0,0 1 0,0-1 0,0 1 0,0 0 0,0-1 0,1 1 0,-1 0 0,-2 4 0,1-2 0,1-1 0,1 1 0,-1 1 0,1-1 0,-1 0 0,1 1 0,1-1 0,-1 1 0,0-1 0,1 1 0,0 0 0,0 0 0,0 6 0,0-7 0,-15 128 0,0 222 0,-3 39 0,11-345 0,-17 59 0,15-73 0,2 1 0,1 0 0,2 0 0,-1 37 0,6-37 0,3 89 0,-3-121 0,0 0 0,0 0 0,1-1 0,0 1 0,-1 0 0,1-1 0,0 1 0,0 0 0,0-1 0,0 1 0,1-1 0,-1 0 0,1 1 0,-1-1 0,1 0 0,0 0 0,0 0 0,0 0 0,0 0 0,0-1 0,0 1 0,1-1 0,-1 1 0,0-1 0,1 0 0,-1 0 0,1 0 0,0 0 0,-1 0 0,6 1 0,5-1 0,0 0 0,-1-1 0,1-1 0,0 0 0,20-4 0,17-5 0,-1-2 0,1-2 0,83-36 0,131-88 0,-232 120 0,-2-1 0,0-2 0,44-40 0,-64 51 0,0-1 0,0 0 0,-1 0 0,-1-1 0,0 0 0,-1-1 0,0 1 0,-1-1 0,0-1 0,-1 1 0,-1-1 0,4-16 0,-3 0 0,-2 0 0,-1 0 0,-2 0 0,0 0 0,-2 0 0,-8-40 0,-52-176 0,41 178 0,3 0 0,-16-127 0,32 168 0,2 15 0,0-1 0,-2 1 0,1-1 0,-2 1 0,1 0 0,-7-17 0,9 29 0,0-1 0,0 1 0,0 0 0,-1-1 0,1 1 0,0-1 0,0 1 0,0 0 0,-1-1 0,1 1 0,0 0 0,0 0 0,-1-1 0,1 1 0,0 0 0,0-1 0,-1 1 0,1 0 0,0 0 0,-1 0 0,1-1 0,0 1 0,-1 0 0,1 0 0,-1 0 0,1 0 0,0 0 0,-1 0 0,1 0 0,0-1 0,-1 1 0,0 0 0,-9 11 0,-4 24 0,13-32 0,-23 77 0,3 1 0,4 1 0,-12 143 0,20-120 0,-7 144 0,16-194 0,2 70 0,-1-119 0,0 1 0,1-1 0,0 0 0,0 0 0,0 0 0,1 0 0,0 0 0,0 0 0,1-1 0,-1 1 0,1-1 0,0 0 0,1 0 0,-1-1 0,1 1 0,0-1 0,0 0 0,10 6 0,-4-3 0,0-1 0,1 0 0,-1 0 0,1-1 0,0-1 0,1 0 0,-1-1 0,23 4 0,-28-7 0,0 1 0,0-1 0,0-1 0,0 1 0,-1-1 0,1 0 0,0 0 0,-1-1 0,1 0 0,0 0 0,-1-1 0,0 0 0,0 0 0,0 0 0,0-1 0,0 0 0,-1 0 0,1 0 0,-1-1 0,6-6 0,72-91 0,-50 58 0,21-36 0,-43 61 0,1 0 0,1 1 0,1 0 0,28-28 0,78-52 0,-115 94 0,-1 1 0,1 0 0,0 0 0,0 0 0,0 0 0,0 1 0,0 0 0,1 0 0,5-1 0,-11 3 0,1 0 0,-1 0 0,0 0 0,1 0 0,-1 0 0,1 0 0,-1 0 0,0 0 0,1 0 0,-1 0 0,0 0 0,1 0 0,-1 0 0,0 0 0,1 0 0,-1 0 0,0 1 0,1-1 0,-1 0 0,0 0 0,1 0 0,-1 1 0,0-1 0,0 0 0,1 0 0,-1 1 0,0-1 0,0 0 0,1 1 0,-1-1 0,0 0 0,0 1 0,0-1 0,0 0 0,0 1 0,1-1 0,-1 0 0,0 1 0,0-1 0,0 0 0,0 1 0,0-1 0,0 1 0,0-1 0,0 1 0,-2 9 0,0 0 0,0 0 0,-1-1 0,0 1 0,-1-1 0,0 1 0,-7 12 0,-5 11 0,-187 378 0,184-382 0,15-23 0,0 0 0,0 0 0,0 1 0,0-1 0,1 1 0,0 0 0,1 0 0,-4 13 0,6-20 0,0 0 0,0 1 0,0-1 0,-1 0 0,1 0 0,0 1 0,0-1 0,0 0 0,0 1 0,0-1 0,0 0 0,0 0 0,0 1 0,0-1 0,0 0 0,0 1 0,0-1 0,0 0 0,1 0 0,-1 1 0,0-1 0,0 0 0,0 1 0,0-1 0,0 0 0,0 0 0,1 0 0,-1 1 0,0-1 0,0 0 0,0 0 0,1 0 0,-1 1 0,0-1 0,0 0 0,1 0 0,-1 0 0,0 0 0,1 0 0,-1 1 0,0-1 0,0 0 0,1 0 0,-1 0 0,0 0 0,0 0 0,1 0 0,-1 0 0,0 0 0,1 0 0,-1 0 0,0 0 0,1 0 0,13-9 0,-7 2 0,-1-1 0,1 0 0,-2 0 0,1-1 0,-2 0 0,1 1 0,-1-2 0,5-14 0,-8 23 0,-1 1 0,1-1 0,-1 0 0,0 0 0,1 0 0,-1 0 0,0 0 0,0 0 0,0 0 0,1 0 0,-1 0 0,0 0 0,0 0 0,0 0 0,-1 0 0,1 0 0,0 0 0,0 1 0,0-1 0,-1 0 0,1 0 0,-1 0 0,1 0 0,0 0 0,-1 0 0,1 1 0,-1-1 0,0 0 0,1 0 0,-1 1 0,0-1 0,1 0 0,-1 1 0,0-1 0,0 1 0,0-1 0,1 1 0,-1-1 0,0 1 0,0-1 0,0 1 0,0 0 0,-1-1 0,-4 1 0,-1 0 0,0-1 0,1 2 0,-1-1 0,-10 3 0,16-3 0,-34 7 0,1 2 0,0 0 0,0 3 0,-38 18 0,-126 74 0,158-81 0,-407 256 0,364-216 0,77-58 7,1-1 0,0 0 0,1 1 0,-1 0-1,-4 7 1,9-12-8,-1 0 0,1 1 0,0-1 0,0 0 0,0 0 0,0 1 0,0-1 0,0 0 0,-1 1 0,1-1 0,0 0 1,0 0-1,0 1 0,0-1 0,0 0 0,0 0 0,0 1 0,0-1 0,0 0 0,0 1 0,1-1 0,-1 0 0,0 0 0,0 1 0,0-1 0,0 0 0,0 0 0,0 1 0,0-1 0,1 0 0,-1 0 0,0 0 0,0 1 0,0-1 0,1 0 0,-1 0 0,0 0 0,0 1 0,1-1 0,-1 0 0,0 0 0,3 1-17,-1-1 0,1 0 0,-1 1-1,1-1 1,-1 0 0,1 0 0,-1 0 0,5-2-1,20-2-289,-1-2-1,0-1 1,0-2-1,27-12 1,102-57-935,21-27-489,170-135-1,-311 215 1511,-27 19 196,18-12-30,-1-1 0,39-40-1,-55 49-36,-1-1-1,0 0 1,-1 0-1,0 0 0,0-1 1,-2 0-1,1-1 0,-2 1 1,6-21-1,24-133-889,121-833 2785,-143 902-2539,-2-166 0,-10 257 749,0-3 162,-1 1 0,1-1-1,-1 1 1,-4-14 0,4 20-141,0 0 0,1 0 0,-1 0 0,0 0 0,0 0 0,-1 0-1,1 1 1,0-1 0,-1 0 0,1 1 0,-1-1 0,1 1 0,-1-1 0,0 1 0,1 0 0,-1-1 0,0 1 0,0 0 0,0 1 0,0-1-1,0 0 1,-3 0 0,-1 0 178,0-1 0,0 1-1,0-1 1,1 0-1,-1 0 1,0-1 0,1 0-1,0 0 1,0 0 0,0 0-1,0-1 1,0 0 0,-7-8-1,2 1 10,-5-9 503,-1 2 0,-1 0 0,0 1 0,-27-19 0,35 30-723,3 2 0,0 0 0,1 0 0,-1-1 0,1 1 0,-7-8 0,12 12 0,0-1 0,-1 1 0,1-1 0,0 1 0,0 0 0,-1-1 0,1 1 0,0-1 0,0 1 0,0-1 0,-1 1 0,1-1 0,0 1 0,0-1 0,0 1 0,0-1 0,0 1 0,0-1 0,0 1 0,0-1 0,0 1 0,0-1 0,0 1 0,1 0 0,-1-1 0,0 1 0,0-1 0,0 1 0,1-1 0,-1 1 0,0-1 0,0 1 0,1 0 0,-1-1 0,0 1 0,1 0 0,-1-1 0,1 1 0,-1 0 0,0-1 0,1 1 0,-1 0 0,1 0 0,-1-1 0,1 1 0,-1 0 0,1 0 0,0 0 0,25-6 0,39 3 0,75 5 0,-36 1 0,287-2 0,-388-1 0,4-1 0,0 1 0,1 1 0,-1 0 0,13 3 0,-19-4 0,0 0 0,0 0 0,0 1 0,1-1 0,-1 1 0,0-1 0,0 1 0,0-1 0,0 1 0,0-1 0,0 1 0,0 0 0,-1 0 0,1 0 0,0-1 0,0 1 0,0 0 0,-1 0 0,1 0 0,0 0 0,-1 0 0,1 0 0,-1 1 0,0-1 0,1 0 0,-1 0 0,0 0 0,1 0 0,-1 0 0,0 1 0,0-1 0,0 0 0,0 0 0,0 0 0,0 0 0,-1 1 0,1-1 0,-1 2 0,-4 7 0,0 0 0,0 0 0,-1-1 0,-1 1 0,0-2 0,0 1 0,-14 13 0,12-13 0,-56 56 0,-91 68 0,-6 5 0,152-128 0,0 1 0,1 0 0,0 0 0,1 1 0,-9 17 0,-26 66 0,14-30 0,18-39 0,1 0 0,1 0 0,2 1 0,-6 33 0,-6 110 0,13-101 0,2-41 0,2-17 0,1-1 0,0 0 0,0 1 0,1-1 0,0 0 0,1 1 0,0-1 0,3 15 0,-3-23 0,0-1 0,0 1 0,0 0 0,-1-1 0,1 1 0,1-1 0,-1 1 0,0-1 0,0 0 0,0 1 0,1-1 0,-1 0 0,1 0 0,-1 0 0,1 0 0,-1 0 0,1 0 0,0-1 0,-1 1 0,1 0 0,0-1 0,0 1 0,-1-1 0,1 0 0,0 0 0,0 1 0,0-1 0,-1 0 0,1 0 0,0-1 0,0 1 0,0 0 0,-1-1 0,1 1 0,2-2 0,3 0 0,0 0 0,-1-1 0,1 0 0,-1-1 0,1 1 0,-1-1 0,9-8 0,11-13 0,0-1 0,-2-1 0,-1-1 0,-2-1 0,30-51 0,72-167 0,-117 234 0,36-93 0,10-19 0,-40 109 0,-12 16 0,1-1 0,-1 1 0,1 0 0,-1 0 0,0 0 0,1 0 0,-1-1 0,1 1 0,-1 0 0,0 0 0,1 0 0,-1 0 0,1 0 0,-1 0 0,1 0 0,-1 0 0,0 0 0,1 0 0,-1 0 0,1 0 0,-1 1 0,1-1 0,-1 0 0,1 0 0,2 3 0,-1-1 0,1 0 0,-1 1 0,1 0 0,-1 0 0,0-1 0,3 7 0,-1-3 0,61 96 0,81 116 0,-120-185 0,1 0 0,2-2 0,1-1 0,40 31 0,-55-50 0,0-1 0,0-1 0,1-1 0,1 0 0,26 8 0,88 17 0,-105-27 0,217 39 0,-54-11 0,8 1 0,-191-34 0,0 0 0,-1 0 0,1 0 0,-1 1 0,1 0 0,-1 0 0,0 0 0,0 1 0,0 0 0,6 4 0,-9-5 0,0 0 0,0 1 0,0-1 0,0 1 0,0 0 0,0-1 0,-1 1 0,1 0 0,-1 0 0,0 0 0,0 0 0,0 0 0,0 1 0,-1-1 0,1 0 0,-1 0 0,0 0 0,0 7 0,0 5 0,-1 0 0,-4 27 0,3-40 0,-1-7 0,-2-11 0,-35-227 0,31 166 0,-3 0 0,-31-100 0,38 162 0,0 0 0,-1 1 0,0 0 0,-1 0 0,-15-20 0,19 29 0,0 1 0,0 1 0,-1-1 0,0 0 0,0 1 0,0 0 0,0 0 0,0 0 0,-1 0 0,1 1 0,-1 0 0,1 0 0,-1 0 0,0 0 0,0 1 0,0 0 0,0 0 0,0 0 0,0 0 0,-8 1 0,-142 13 0,80-4 0,51-6 0,0 1 0,0 1 0,0 2 0,1 0 0,-30 14 0,14-3 0,1 3 0,-44 30 0,65-40 0,0-2 0,-25 11 0,24-12 0,1 0 0,-30 19 0,-12 15 0,-56 53 0,98-79 0,0 1 0,1 1 0,1 0 0,1 1 0,0 0 0,2 1 0,-13 27 0,24-44 0,-1 0 0,1 0 0,-1 0 0,1 0 0,0 1 0,1-1 0,-1 0 0,1 1 0,-1-1 0,1 0 0,0 1 0,1 5 0,-1-8 0,0-1 0,0 0 0,0 0 0,0 0 0,1 0 0,-1 1 0,0-1 0,0 0 0,1 0 0,-1 0 0,0 0 0,0 0 0,0 0 0,1 0 0,-1 1 0,0-1 0,0 0 0,1 0 0,-1 0 0,0 0 0,0 0 0,1 0 0,-1 0 0,0 0 0,0 0 0,1-1 0,-1 1 0,0 0 0,0 0 0,1 0 0,-1 0 0,0 0 0,0 0 0,1 0 0,-1-1 0,0 1 0,0 0 0,0 0 0,0 0 0,1 0 0,-1-1 0,0 1 0,0 0 0,0 0 0,0 0 0,0-1 0,1 1 0,-1 0 0,120-81 0,4 6 0,2 6 0,4 5 0,2 6 0,142-41 0,-227 84 0,68-12 0,-95 24 0,0 1 0,0 0 0,0 1 0,0 2 0,0 0 0,26 5 0,-42-6 0,0 1 0,0-1 0,0 1 0,0 1 0,0-1 0,-1 0 0,1 1 0,0 0 0,-1 0 0,1 0 0,-1 0 0,0 0 0,0 1 0,0 0 0,0 0 0,0-1 0,0 2 0,-1-1 0,1 0 0,-1 0 0,0 1 0,0-1 0,0 1 0,-1 0 0,1-1 0,-1 1 0,0 0 0,0 0 0,1 7 0,1 33 0,-3 0 0,-6 58 0,0 7 0,5-81 0,-2 0 0,-1 1 0,-1-1 0,-14 43 0,-47 102 0,45-121 0,15-37 0,-61 163 0,57-143 0,0 0 0,3 1 0,-5 43 0,11 209 0,4-185 0,-3-97 0,0 4 0,1 1 0,-1-1 0,2 0 0,-1 0 0,4 10 0,-5-18 0,1 0 0,0 0 0,-1-1 0,1 1 0,0 0 0,0-1 0,0 1 0,0 0 0,0-1 0,0 1 0,0-1 0,1 0 0,-1 1 0,1-1 0,-1 0 0,1 0 0,-1 0 0,1 0 0,-1 0 0,1 0 0,0 0 0,0-1 0,-1 1 0,1-1 0,0 1 0,0-1 0,0 0 0,0 0 0,0 1 0,-1-1 0,1 0 0,0-1 0,0 1 0,3-1 0,-1 0 0,0 0 0,-1 0 0,1-1 0,0 1 0,-1-1 0,1 0 0,-1 0 0,0 0 0,0 0 0,0-1 0,0 0 0,5-4 0,2-5 0,16-25 0,-22 30 0,28-43 0,37-85 0,14-63 0,-57 143 0,-19 41 0,0 0 0,0-1 0,-2 0 0,8-30 0,-9 28 0,0 1 0,1 0 0,10-21 0,2-8 0,-16 43 0,0 0 0,-1 0 0,1 0 0,-1 0 0,0 0 0,1 0 0,-1 1 0,0-1 0,0 0 0,0-2 0,-1 3 0,1 1 0,0 0 0,0 0 0,0-1 0,0 1 0,0 0 0,-1-1 0,1 1 0,0 0 0,0 0 0,0-1 0,-1 1 0,1 0 0,0 0 0,0 0 0,-1-1 0,1 1 0,0 0 0,-1 0 0,1 0 0,0 0 0,0-1 0,-1 1 0,1 0 0,0 0 0,-1 0 0,-17 5 0,-6 9 0,0 1 0,1 1 0,-38 36 0,44-38 0,-183 165 0,-58 49 0,124-127 0,108-84 0,-1-1 0,-1-1 0,-35 13 0,57-26 0,-1 1 0,1-1 0,-1 0 0,0-1 0,1 1 0,-1-1 0,0-1 0,0 1 0,-10-1 0,16-1 0,0 1 0,0 0 0,0 0 0,0 0 0,0-1 0,0 1 0,0-1 0,0 1 0,0 0 0,0-1 0,0 0 0,0 1 0,1-1 0,-1 0 0,0 1 0,0-1 0,1 0 0,-1 0 0,0 1 0,1-1 0,-1 0 0,1 0 0,-1 0 0,1 0 0,-1 0 0,1 0 0,0 0 0,-1 0 0,1 0 0,0 0 0,0 0 0,0-2 0,0-4 0,1 0 0,-1 0 0,2 0 0,3-12 0,9-31 0,3 2 0,24-47 0,56-95 0,-67 133 0,-7 13 0,289-516 0,-304 547 0,1 0 0,0 1 0,13-13 0,-19 22 0,0 0 0,1 0 0,-1 0 0,1 0 0,-1 0 0,1 1 0,0 0 0,0 0 0,0 0 0,0 0 0,1 1 0,-1-1 0,0 1 0,6-1 0,-10 2 0,1 0 0,0 0 0,-1 0 0,1 0 0,-1 0 0,1 0 0,-1 0 0,1 0 0,-1 0 0,1 0 0,0 0 0,-1 0 0,1 0 0,-1 0 0,1 1 0,-1-1 0,1 0 0,-1 0 0,1 1 0,-1-1 0,1 0 0,-1 1 0,0-1 0,1 0 0,-1 1 0,1-1 0,-1 1 0,0-1 0,1 1 0,-1-1 0,0 0 0,0 1 0,1-1 0,-1 1 0,0 0 0,0-1 0,0 1 0,0-1 0,1 1 0,-1-1 0,0 2 0,-1 1 0,1 1 0,-1 0 0,0-1 0,0 1 0,0-1 0,0 1 0,-3 4 0,-21 38 0,-1-1 0,-46 59 0,34-51 0,-387 521 0,321-453 0,99-115 0,0-1 0,0 0 0,-1-1 0,0 1 0,0-1 0,0 0 0,-10 4 0,15-8 0,1 1 0,-1-1 0,1 0 0,-1 0 0,1 0 0,-1 0 0,1 0 0,-1 0 0,1 0 0,-1 0 0,1 0 0,-1 0 0,0 0 0,1 0 0,-1 0 0,1 0 0,-1 0 0,1-1 0,-1 1 0,1 0 0,-1 0 0,1-1 0,0 1 0,-1 0 0,1-1 0,-1 1 0,1 0 0,0-1 0,-1 1 0,1 0 0,0-1 0,-1 1 0,1-1 0,0 1 0,0-1 0,-1 0 0,0-2 0,1-1 0,-1 1 0,1 0 0,0-1 0,0 1 0,0-1 0,1 1 0,-1-1 0,1 1 0,1-4 0,10-36 0,28-63 0,147-295 0,18 8 0,-139 269 0,-9 8 0,-49 90 0,-8 26 0,0 0 0,0 1 0,0-1 0,0 0 0,0 0 0,0 0 0,-1 0 0,1 0 0,0 0 0,0 0 0,0 0 0,0 0 0,0 0 0,0 0 0,0 0 0,-1 0 0,1 0 0,0 0 0,0 0 0,0 0 0,0 0 0,0 0 0,0 0 0,-1 0 0,1 0 0,0 0 0,0 0 0,0 0 0,0 0 0,0 0 0,0 0 0,0 0 0,-1-1 0,1 1 0,0 0 0,0 0 0,0 0 0,0 0 0,0 0 0,0 0 0,0 0 0,0 0 0,0-1 0,0 1 0,0 0 0,0 0 0,0 0 0,0 0 0,0 0 0,0 0 0,0 0 0,0-1 0,0 1 0,0 0 0,0 0 0,0 0 0,0 0 0,0 0 0,0 0 0,0-1 0,0 1 0,-14 16 0,-20 27 0,-242 354 0,10 19 0,71-108 0,157-254 0,37-52 0,0-1 0,0 0 0,0 1 0,0-1 0,0 0 0,0 0 0,-1 1 0,1-1 0,-1 0 0,1-1 0,-3 3 0,4-3 0,0 0 0,-1 0 0,1 0 0,0 0 0,-1-1 0,1 1 0,0 0 0,0 0 0,-1 0 0,1 0 0,0 0 0,-1 0 0,1 0 0,0 0 0,0-1 0,-1 1 0,1 0 0,0 0 0,0 0 0,0 0 0,-1-1 0,1 1 0,0 0 0,0 0 0,0-1 0,0 1 0,-1 0 0,1 0 0,0-1 0,0 1 0,0 0 0,0 0 0,0-1 0,0 1 0,0 0 0,0-1 0,0 1 0,-1-6 0,1-1 0,0 1 0,0 0 0,2-10 0,4-24 0,2 0 0,2 0 0,21-56 0,58-112 0,37-49 0,-79 163 0,-14 24 0,-32 67 0,0 0 0,0-1 0,0 1 0,0 0 0,0 0 0,-1-1 0,1 1 0,-1 0 0,0-5 0,0 8 0,0-1 0,0 1 0,0 0 0,0-1 0,0 1 0,-1 0 0,1-1 0,0 1 0,0-1 0,-1 1 0,1 0 0,0-1 0,0 1 0,-1 0 0,1 0 0,0-1 0,-1 1 0,1 0 0,0 0 0,-1-1 0,1 1 0,-1 0 0,1 0 0,0 0 0,-1 0 0,1 0 0,-1 0 0,1-1 0,-1 1 0,-1 0 0,0 1 0,-1-1 0,1 0 0,0 1 0,0-1 0,-1 1 0,1 0 0,0-1 0,-2 3 0,-14 6 0,1 1 0,0 1 0,-17 15 0,-320 306 0,253-229 0,-31 27 0,55-58 0,66-67 0,20-20 0,65-74 0,72-68 0,231-232 0,75-79 0,-438 453 0,17-17 0,0-2 0,-3-1 0,33-52 0,-52 73 0,1 0 0,12-14 0,10-13 0,51-102 0,-56 91 0,38-54 0,41-56 0,-100 153 0,0 0 0,1 1 0,0 0 0,0 0 0,1 0 0,0 1 0,0 0 0,1 0 0,-1 1 0,2 0 0,-1 1 0,1 0 0,-1 1 0,1 0 0,0 0 0,1 1 0,20-4 0,10 1 0,0 2 0,0 2 0,57 4 0,-44-1 0,392 0 0,-439-1 0,-1 0 0,0 0 0,1 1 0,-1-1 0,0 1 0,0 1 0,0-1 0,0 1 0,0 0 0,0 1 0,0-1 0,-1 1 0,1 0 0,-1 1 0,0-1 0,1 1 0,-2 0 0,9 8 0,9 14 0,31 46 0,-16-18 0,-8-16 0,31 56 0,-53-81 0,0 0 0,-1 1 0,0 0 0,-1 1 0,-1-1 0,0 1 0,-1 0 0,2 21 0,-5-29 0,-1 0 0,1 0 0,-1 0 0,-1 0 0,1 0 0,-1 0 0,-1-1 0,1 1 0,-1-1 0,0 1 0,0-1 0,-1 0 0,0 0 0,0 0 0,0-1 0,-1 1 0,0-1 0,0 0 0,0 0 0,-1-1 0,-9 6 0,-10 6 0,-1-1 0,-1-1 0,-48 17 0,59-24 0,-9 3 0,0-1 0,-44 9 0,61-17 0,0 1 0,1-1 0,-1-1 0,0 0 0,1 0 0,-1 0 0,0-1 0,1 0 0,-1-1 0,1 1 0,-1-2 0,1 1 0,-13-7 0,17 8 0,0-1 0,0 0 0,0 0 0,0 0 0,1-1 0,-1 1 0,1-1 0,0 1 0,-1-1 0,1 0 0,0 0 0,1 0 0,-1 0 0,1 0 0,-1 0 0,1 0 0,0-1 0,0 1 0,0 0 0,0-1 0,1 1 0,-1-1 0,1 1 0,0-1 0,0 1 0,0-1 0,1 1 0,-1 0 0,2-5 0,3-9 0,0 1 0,1 0 0,1 0 0,14-25 0,-10 20 0,-3 6 0,1-1 0,0 2 0,1-1 0,15-15 0,-19 23 0,1 0 0,0 1 0,0 0 0,0 0 0,1 0 0,0 1 0,0 1 0,1-1 0,14-4 0,-3 3 0,-10 3 0,1 0 0,17-7 0,-26 9 0,-1 0 0,1 0 0,0 0 0,-1 0 0,1 0 0,-1 0 0,1 0 0,-1 0 0,0 0 0,1-1 0,-1 1 0,0-1 0,0 1 0,0-1 0,0 1 0,0-1 0,0 1 0,-1-1 0,1 0 0,0 1 0,-1-1 0,1-3 0,-1 4 0,0 0 0,0 0 0,0 0 0,0 0 0,-1 0 0,1 0 0,0 0 0,0 0 0,-1 0 0,1 0 0,-1 0 0,1 0 0,-1 0 0,1 0 0,-1 1 0,0-1 0,1 0 0,-1 0 0,0 1 0,-1-2 0,-1 0 0,1 0 0,-1 1 0,0-1 0,0 1 0,0-1 0,-5 0 0,-5-1 0,1 0 0,-20 0 0,-60-1 0,-116 8 0,201-3 0,0-1 0,0 1 0,0 0 0,0 1 0,1 0 0,-1 0 0,0 0 0,1 1 0,0 0 0,-1 0 0,1 1 0,0-1 0,1 1 0,-6 5 0,6-4 0,1-1 0,1 1 0,-1 0 0,1 1 0,-1-1 0,1 0 0,1 1 0,-1 0 0,1-1 0,0 1 0,1 0 0,-1 0 0,1 1 0,0-1 0,0 12 0,1-7 0,0 1 0,1 0 0,1 0 0,0-1 0,0 1 0,1-1 0,0 0 0,1 0 0,6 13 0,7 7 0,34 50 0,-15-27 0,-25-37 0,-1 2 0,-1-1 0,-1 2 0,-1-1 0,0 1 0,3 20 0,-4-8 0,-1 0 0,-2 0 0,-2 37 0,-3 1010 0,0-1053 0,0 0 0,-8 33 0,-3 21 0,9-53 0,-1 0 0,-1 0 0,-16 41 0,14-46 0,7-14 0,5-12 0,7-14 0,9-42 0,-11 32 0,1 0 0,1 1 0,19-35 0,-28 60 0,95-166 0,-78 130 0,-1-2 0,20-65 0,24-153 0,-30 113 0,-10 53 0,84-323 0,-93 369 0,16-49 0,-25 84 0,1 0 0,0 0 0,1 0 0,1 1 0,-1 0 0,10-10 0,-15 18 0,30-33 0,43-38 0,-62 62 0,0 2 0,1 0 0,0 0 0,1 1 0,0 1 0,0 0 0,22-7 0,-15 8 0,0 1 0,0 1 0,0 1 0,0 0 0,1 2 0,-1 1 0,0 0 0,1 2 0,29 5 0,-36-4 0,0 1 0,0 0 0,0 1 0,-1 1 0,1 0 0,-1 1 0,-1 1 0,0 0 0,0 1 0,0 0 0,-1 1 0,0 0 0,15 18 0,-21-19 0,0 0 0,0 1 0,-1-1 0,0 1 0,-1 0 0,0 1 0,-1-1 0,0 1 0,0-1 0,-1 1 0,-1 0 0,0 0 0,0 20 0,-3 13 0,-2-1 0,-11 49 0,-83 336 0,88-398 0,-2-1 0,0 0 0,-19 29 0,21-41 0,-1 0 0,-1-1 0,-1 0 0,0-1 0,-28 25 0,30-30 0,1 1 0,0 0 0,1 1 0,0 0 0,-8 16 0,-16 21 0,-63 69 0,87-108 0,0-1 0,-1 0 0,0-1 0,-1 0 0,0 0 0,0-1 0,0 0 0,-1-1 0,0-1 0,0 0 0,-1 0 0,1-1 0,-1-1 0,-22 3 0,-13 0 0,1-3 0,-81-5 0,97 1 0,10-3 0,20 4 0,1 0 0,-1-1 0,1 1 0,-1 0 0,1-1 0,-1 1 0,1-1 0,-1 1 0,1-1 0,0 1 0,-1-1 0,1 1 0,-1-1 0,1 1 0,0-1 0,0 1 0,-1-1 0,1 1 0,0-2 0,0-1 0,0-1 0,0 1 0,1 0 0,0 0 0,-1 0 0,1 0 0,0 0 0,1 0 0,-1 0 0,3-4 0,15-30 0,36-48 0,-1 1 0,253-527 0,-262 513 0,-27 60 0,19-64 0,-34 94 0,0 1 0,0 0 0,8-12 0,-7 13 0,-1 0 0,1 0 0,-1-1 0,2-7 0,-2 0 0,-1 1 0,0-1 0,0-16 0,-2 18 0,1 0 0,0-1 0,1 1 0,5-17 0,-7 27 0,1 0 0,0 0 0,0 0 0,-1 1 0,1-1 0,1 0 0,-1 0 0,0 1 0,0-1 0,0 0 0,1 1 0,-1-1 0,3-1 0,-3 3 0,0-1 0,0 1 0,0 0 0,-1-1 0,1 1 0,0 0 0,0 0 0,0-1 0,0 1 0,0 0 0,0 0 0,0 0 0,0 0 0,0 0 0,0 0 0,0 1 0,0-1 0,-1 0 0,1 0 0,0 1 0,1-1 0,1 2 0,0 0 0,-1 0 0,1 0 0,0 1 0,-1-1 0,1 1 0,-1-1 0,0 1 0,0 0 0,0-1 0,0 1 0,-1 0 0,1 1 0,1 4 0,73 203 0,-60-157 0,-2 0 0,6 58 0,-4 30 0,-7 2 0,-10 168 0,-2-284 0,-1 0 0,-1 0 0,-1-1 0,-2 0 0,-13 33 0,7-26 0,-2-1 0,-1-1 0,-34 48 0,41-67 0,-1 0 0,-1 0 0,0-2 0,-1 1 0,0-2 0,-29 19 0,-97 42 0,67-37 0,65-30 0,-42 21 0,0-2 0,-77 25 0,131-49 0,0-1 0,0-1 0,-1 1 0,1 0 0,4-4 0,14-8 0,311-161 0,-313 163 0,-2 0 0,1-1 0,-2 0 0,0-2 0,0 0 0,-2-1 0,0-1 0,22-29 0,-9 3 0,-2 0 0,38-83 0,-35 47 0,-23 59 0,0 0 0,1 0 0,1 0 0,16-23 0,92-103 0,-40 55 0,95-117 0,-123 155 0,95-81 0,-137 128 0,11-9 0,0 1 0,27-15 0,-19 20 0,-26 9 0,1-1 0,-1 1 0,0 0 0,1 0 0,-1 0 0,1 0 0,-1 0 0,0 0 0,1 0 0,-1 0 0,1 0 0,-1 0 0,1 0 0,-1 0 0,0 0 0,1 0 0,-1 0 0,1 0 0,-1 0 0,0 0 0,1 1 0,-1-1 0,0 0 0,1 0 0,-1 1 0,1-1 0,-1 0 0,0 0 0,0 1 0,1-1 0,-1 0 0,0 1 0,0-1 0,1 0 0,-1 1 0,0-1 0,0 0 0,0 1 0,1-1 0,-1 1 0,0-1 0,0 0 0,0 1 0,0-1 0,0 1 0,0-1 0,0 1 0,0-1 0,0 0 0,0 1 0,0-1 0,0 1 0,0-1 0,0 0 0,-1 1 0,1-1 0,0 1 0,0-1 0,0 0 0,-1 1 0,1-1 0,-1 1 0,-3 9 0,-1-1 0,0 1 0,-1-1 0,-13 16 0,-41 43 0,44-50 0,-369 358 0,-29-20 0,110-97 0,196-163 0,-270 213 0,373-306 0,-21 15 0,-27 23 0,47-36 0,0 0 0,1 1 0,0 0 0,0 0 0,0 0 0,1 0 0,0 1 0,0 0 0,-5 12 0,8-18 0,1 1 0,0-1 0,-1 1 0,1-1 0,0 0 0,0 1 0,-1-1 0,1 1 0,0-1 0,1 0 0,-1 1 0,0-1 0,0 1 0,0-1 0,1 1 0,-1-1 0,1 0 0,-1 1 0,2 1 0,0-1 0,-1 0 0,1-1 0,0 1 0,0 0 0,0-1 0,0 1 0,0-1 0,0 0 0,0 1 0,0-1 0,1 0 0,2 1 0,3 1 0,1-1 0,0 1 0,0-2 0,0 1 0,0-1 0,0-1 0,18 0 0,-9-2 0,-1 0 0,0-1 0,0-1 0,17-7 0,-3-1 0,-1-1 0,0-1 0,52-35 0,-3-8 0,-3-2 0,78-82 0,126-158 0,-120 105 0,-126 147 0,-2-2 0,32-63 0,-57 98 0,-1 0 0,0 0 0,-1-1 0,4-16 0,-8 24 0,0-1 0,0 1 0,-1-1 0,0 0 0,0 1 0,-1-1 0,0 0 0,0 1 0,-4-13 0,4 15 0,0-1 0,0 1 0,0-1 0,1 1 0,0-1 0,0 1 0,1-1 0,0 1 0,0-1 0,0 1 0,0-1 0,1 1 0,0 0 0,0-1 0,0 1 0,1 0 0,0 1 0,0-1 0,4-4 0,7-9 0,0 0 0,2 2 0,24-22 0,237-179 0,-198 158 0,-55 40 0,2 1 0,0 1 0,0 1 0,2 2 0,0 0 0,0 2 0,59-16 0,143-7 0,-144 25 0,307-27 0,1 39 0,-324 7 0,-1 3 0,95 29 0,-149-35 0,-34-3 0,-119-1 0,121-2 0,-257-7 0,-308-1 0,4 49 0,426-17 0,-235 68 0,311-66 0,66-19 0,19-6 0,16-4 0,31-9 0,132-36 0,833-296 0,-891 285 0,-124 56 0,-1 1 0,0-1 0,1-1 0,-1 1 0,-1-1 0,1 0 0,0 0 0,7-8 0,-12 11 0,0 1 0,0-1 0,1 1 0,-1-1 0,0 1 0,0 0 0,0-1 0,0 1 0,1-1 0,-1 1 0,0-1 0,0 1 0,0-1 0,0 1 0,0-1 0,0 1 0,0-1 0,-1 1 0,1-1 0,0 1 0,0-1 0,0 1 0,0-1 0,-1 1 0,1-1 0,0 1 0,-1-1 0,0 0 0,0 0 0,-1 0 0,1 0 0,0 0 0,0 0 0,0 1 0,-1-1 0,1 1 0,0-1 0,-2 0 0,-22-4 0,0 1 0,0 2 0,0 0 0,-35 3 0,41-1 0,-512 17 0,529-17 0,-3 0 0,0 0 0,0 1 0,0 0 0,1 0 0,-10 3 0,14-4 0,-1 0 0,1 1 0,-1-1 0,1 0 0,-1 0 0,1 1 0,-1-1 0,1 1 0,0-1 0,-1 0 0,1 1 0,-1-1 0,1 1 0,0-1 0,-1 1 0,1-1 0,0 1 0,0-1 0,0 1 0,-1 0 0,1-1 0,0 1 0,0 1 0,0-1 0,0 0 0,1 0 0,-1 0 0,0 0 0,1 1 0,-1-1 0,1 0 0,-1 0 0,1 0 0,-1 0 0,1 0 0,0 0 0,-1 0 0,3 1 0,4 6 0,2-1 0,-1 0 0,1-1 0,0 0 0,16 8 0,127 58 0,312 102 0,-56-23 0,-277-92 0,-119-54 0,-2 0 0,1 1 0,-1 1 0,0-1 0,0 2 0,0-1 0,-1 2 0,15 16 0,-21-20 0,0 0 0,-1 0 0,1-1 0,-1 1 0,0 1 0,-1-1 0,1 0 0,-1 0 0,0 1 0,0-1 0,-1 0 0,0 1 0,1-1 0,-2 1 0,1-1 0,-1 0 0,0 1 0,0-1 0,0 0 0,-1 1 0,-3 7 0,-4 7 0,0 0 0,-2 0 0,0-1 0,-1-1 0,-1 0 0,-1 0 0,-21 21 0,-8 2 0,-73 54 0,86-72 0,-1-1 0,-2-2 0,0-1 0,-1-1 0,-1-2 0,0-2 0,-1-1 0,0-2 0,-1-1 0,-1-2 0,1-2 0,-1-1 0,0-2 0,-70-3 0,90-2 0,1 0 0,0 0 0,1-2 0,-1 0 0,1-1 0,-1-1 0,-24-11 0,38 15 0,0 0 0,-1 0 0,1 0 0,0 0 0,0-1 0,0 1 0,0-1 0,1 0 0,-1 0 0,1 0 0,0 0 0,-1 0 0,1 0 0,1-1 0,-1 1 0,0-1 0,1 1 0,0-1 0,0 0 0,0 1 0,0-1 0,0 0 0,1 0 0,0 0 0,0 0 0,0 1 0,1-6 0,1-2 0,1 0 0,0 0 0,1 1 0,0-1 0,0 1 0,1 0 0,1 0 0,0 1 0,7-9 0,19-24 0,3 1 0,1 2 0,42-35 0,134-101 0,-190 158 0,34-26 0,-13 11 0,75-74 0,-99 80 0,-18 25 0,-1 1 0,0-1 0,1 0 0,-1 1 0,0-1 0,1 0 0,-1 0 0,0 1 0,0-1 0,0 0 0,0 0 0,0 1 0,0-1 0,0 0 0,0 0 0,0 0 0,0 1 0,0-1 0,0 0 0,-1 0 0,1 0 0,-1 0 0,1 1 0,-1-1 0,1 1 0,-1-1 0,0 1 0,1-1 0,-1 1 0,0 0 0,1-1 0,-1 1 0,0 0 0,0 0 0,1-1 0,-1 1 0,0 0 0,0 0 0,1 0 0,-1 0 0,-1 0 0,-32 4 0,-14 10 0,-82 33 0,-53 37 0,129-58 0,-21 9 0,-196 98 0,247-118 0,49-22 0,-24 6 0,62-20 0,97-47 0,-151 63 0,0 0 0,0-1 0,13-11 0,-10 0 0,-12 17 0,0 0 0,0 0 0,0-1 0,0 1 0,0 0 0,0 0 0,0 0 0,0-1 0,0 1 0,0 0 0,0 0 0,0 0 0,-1-1 0,1 1 0,0 0 0,0 0 0,0 0 0,0-1 0,0 1 0,-1 0 0,1 0 0,0 0 0,0 0 0,0 0 0,-1 0 0,1-1 0,0 1 0,0 0 0,0 0 0,-1 0 0,1 0 0,0 0 0,0 0 0,0 0 0,-1 0 0,1 0 0,0 0 0,0 0 0,-1 0 0,1 0 0,0 0 0,-5 1 0,0-1 0,1 1 0,-1 1 0,1-1 0,-1 0 0,1 1 0,-7 3 0,-37 25 0,2 2 0,-68 58 0,23-13-491,-112 120-1,186-176-141,60-54-700,78-71 350,-44 39 502,158-138-988,-143 110 715,-72 65 689,-22 25 143,-4 4 51,-7 6 102,0 1 0,-16 13 0,-329 290 2129,262-223-1771,-139 135 1361,182-163-1195,45-43-612,8-17-142,0 0 0,0 0 0,0 0 0,1 1 0,-1-1 1,0 0-1,0 0 0,0 0 0,1 0 0,-1 0 0,0 0 0,0 0 1,1 1-1,-1-1 0,0 0 0,0 0 0,1 0 0,-1 0 0,0 0 1,0 0-1,1 0 0,-1 0 0,0 0 0,1 0 0,-1 0 0,0-1 1,0 1-1,1 0 0,-1 0 0,0 0 0,0 0 0,0 0 0,1 0 1,-1-1-1,0 1 0,38-21-37,-34 19 35,111-76 1,43-24 0,-156 100 0,0 1 0,0 0 0,0 0 0,0 0 0,1 0 0,-1 0 0,0 1 0,1-1 0,4 0 0,-7 1 0,0 0 0,0 1 0,1-1 0,-1 0 0,0 0 0,0 0 0,0 0 0,1 1 0,-1-1 0,0 0 0,0 0 0,0 0 0,1 1 0,-1-1 0,0 0 0,0 0 0,0 1 0,0-1 0,0 0 0,0 0 0,0 1 0,0-1 0,1 0 0,-1 1 0,0-1 0,0 0 0,0 0 0,0 1 0,0-1 0,-1 0 0,1 1 0,0-1 0,0 0 0,0 0 0,0 1 0,0-1 0,0 0 0,0 0 0,0 1 0,-1-1 0,1 0 0,0 0 0,0 1 0,-6 8 0,1 1 0,-14 15 0,18-24 0,-277 333 0,276-332 0,4-2 0,8-9 0,35-30 0,-10 8 0,175-151 0,884-711-878,-995 823 878,-99 70 0,0 0 0,0 1 0,0-1 0,0 0 0,0 0 0,0 0 0,0 0 0,0 0 0,0 1 0,0-1 0,0 0 0,0 0 0,0 0 0,0 0 0,1 0 0,-1 0 0,0 1 0,0-1 0,0 0 0,0 0 0,0 0 0,0 0 0,0 0 0,0 0 0,1 0 0,-1 0 0,0 1 0,0-1 0,0 0 0,0 0 0,0 0 0,0 0 0,1 0 0,-1 0 0,0 0 0,0 0 0,0 0 0,-30 32 0,-127 115 0,-84 75 0,-786 685 0,574-495 732,399-355-586,52-55-146,0-1 0,1 1 0,-1 0 0,0 0 0,1 1 0,-1-1 0,1 0 0,0 0 0,0 1 0,0-1 0,-2 5 0,4-7 0,-1 0 0,0 0 0,1 1 0,-1-1 0,0 0 0,1 0 0,-1 0 0,0 1 0,1-1 0,-1 0 0,0 0 0,1 0 0,-1 0 0,0 0 0,1 0 0,-1 0 0,1 0 0,-1 0 0,0 0 0,1 0 0,-1 0 0,0 0 0,1 0 0,-1 0 0,1 0 0,-1 0 0,0 0 0,1-1 0,0 1 0,31-12 0,115-68 0,125-91 0,1033-788-1064,-1143 831 1048,-126 103 16,-28 23 0,-8 5 0,-17 20 0,-26 27 0,41-48 0,-143 165 0,-477 608 0,606-752 81,-25 43 1,41-65-58,-1 1-1,0-1 1,1 0 0,-1 1-1,1-1 1,0 1-1,-1-1 1,1 0-1,0 1 1,0-1-1,0 1 1,0-1 0,0 3-1,0-4-13,0 1 1,1-1-1,-1 1 1,0-1-1,1 0 0,-1 1 1,1-1-1,-1 0 0,0 0 1,1 1-1,-1-1 0,1 0 1,-1 0-1,1 1 0,-1-1 1,1 0-1,-1 0 1,1 0-1,-1 0 0,1 0 1,-1 0-1,1 0 0,-1 0 1,1 0-1,-1 0 0,1 0 1,-1 0-1,1 0 1,-1 0-1,0 0 0,1 0 1,0-1-1,15-5 36,-1-1 0,0 0-1,0-1 1,22-16 0,143-105-30,408-370-16,-485 395 0,-94 94 0,1-1 0,-2 0 0,10-15 0,-15 13 0,-3 13 0,0-1 0,0 1 0,0 0 0,0 0 0,0 0 0,-1-1 0,1 1 0,0 0 0,0 0 0,0 0 0,-1-1 0,1 1 0,0 0 0,0 0 0,0 0 0,-1 0 0,1 0 0,0-1 0,0 1 0,-1 0 0,1 0 0,0 0 0,-1 0 0,1 0 0,0 0 0,0 0 0,-1 0 0,1 0 0,0 0 0,0 0 0,-1 0 0,-3 1 0,1 0 0,-1 0 0,1 0 0,-1 0 0,1 0 0,-1 1 0,1 0 0,0-1 0,-1 1 0,1 1 0,-4 2 0,-37 36 0,29-25 0,-328 347-164,216-205-1638,12-41 819,-38 14-483,-277 181-1,359-267 1221,-3-3 0,-83 35 0,135-68 656,-36 10-1,37-17 83,21-2-482,-1 0 0,1 0 0,0 0 1,0 0-1,-1-1 0,1 1 0,0 0 1,0 0-1,0 0 0,-1 0 0,1 0 1,0 0-1,0-1 0,0 1 0,-1 0 1,1 0-1,0 0 0,0-1 0,0 1 1,0 0-1,0 0 0,0 0 0,-1-1 1,1 1-1,0 0 0,0 0 0,0-1 0,0 1 1,0 0-1,0 0 0,0 0 0,0-1 1,0 1-1,0 0 0,0 0 0,0-1 1,0 1-1,0 0 0,0 0 0,0-1 1,1 1-1,-1 0 0,0 0 0,0 0 1,0-1-1,0 1 0,1 0 0,6-10 154,0 2 0,1-1 0,0 1 0,0 0-1,13-9 1,118-89 819,48-29 13,159-120 713,-236 164-1562,-104 86-147,-1 1 0,0-2 0,-1 1 0,1 0 0,-1-1 0,0 0 0,0 0 0,5-12 0,-9 17 0,0 0 0,0 0 0,1 0 0,-1 0 0,0 0 0,0 0 0,0 0 0,0 0 0,0 0 0,0 0 0,-1 0 0,1 0 0,0 0 0,0 0 0,-1 0 0,1 0 0,0 1 0,-1-1 0,1 0 0,-1 0 0,1 0 0,-1 0 0,0 1 0,1-1 0,-1 0 0,0 0 0,0 1 0,1-1 0,-1 1 0,0-1 0,0 1 0,0-1 0,0 1 0,0-1 0,1 1 0,-1 0 0,0-1 0,0 1 0,0 0 0,0 0 0,0 0 0,-2 0 0,-14-3 0,0 2 0,0 0 0,0 1 0,-18 2 0,-493 77 0,333-34 0,172-37 342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2:00:14.1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10614 1934 24575,'0'0'0,"1"0"0,0 0 0,0 0 0,-1 1 0,1-1 0,0 0 0,0 0 0,-1 1 0,1-1 0,0 1 0,-1-1 0,1 0 0,0 1 0,-1-1 0,1 1 0,-1 0 0,1-1 0,-1 1 0,1-1 0,-1 1 0,1 0 0,-1-1 0,0 1 0,1 0 0,-1-1 0,0 1 0,1 1 0,4 25 0,-5-26 0,4 39 0,-3 41 0,0-32 0,-2 432 0,3 178 0,-1-638 0,-2-6 0,2 1 0,0-1 0,0 0 0,8 30 0,-9-45 0,1 1 0,-1-1 0,0 1 0,0 0 0,0-1 0,0 1 0,1-1 0,-1 1 0,0 0 0,1-1 0,-1 1 0,1-1 0,-1 1 0,0-1 0,1 0 0,-1 1 0,1-1 0,-1 1 0,1-1 0,-1 0 0,1 1 0,0-1 0,-1 0 0,1 1 0,-1-1 0,1 0 0,0 0 0,-1 0 0,1 0 0,-1 0 0,1 0 0,0 0 0,-1 0 0,1 0 0,0 0 0,-1 0 0,1 0 0,0 0 0,-1 0 0,2-1 0,4-2 0,0 0 0,1-1 0,-1 0 0,-1 0 0,1 0 0,0-1 0,7-8 0,94-101 0,158-200 0,-107 123 0,-130 158 0,43-38 0,-68 68 0,1 0 0,-1 0 0,1 1 0,0-1 0,8-3 0,-12 6 0,1 0 0,-1-1 0,0 1 0,1 0 0,-1 0 0,0 0 0,1 0 0,-1 0 0,0 0 0,1 0 0,-1 0 0,1 0 0,-1 0 0,0 0 0,1 0 0,-1 0 0,0 0 0,1 0 0,-1 0 0,0 0 0,1 0 0,-1 1 0,1-1 0,-1 0 0,0 0 0,0 0 0,1 0 0,-1 1 0,0-1 0,1 0 0,-1 1 0,0-1 0,0 0 0,1 0 0,-1 1 0,0-1 0,0 0 0,0 1 0,0-1 0,1 0 0,-1 1 0,0-1 0,0 1 0,0-1 0,0 0 0,0 1 0,0 4 0,0-1 0,0 1 0,-1-1 0,0 1 0,0-1 0,-2 8 0,-22 57 0,-75 159 0,-62 125 0,-469 1059-915,579-1283 915,52-128 0,-1 0 0,1 0 0,0 1 0,0-1 0,-1 0 0,1 0 0,0 0 0,0 0 0,0 0 0,0 1 0,0-1 0,0 0 0,0 0 0,1 0 0,-1 0 0,0 0 0,1 0 0,0 2 0,-1-3 0,1 1 0,0-1 0,0 0 0,-1 0 0,1 0 0,0 0 0,-1 0 0,1 0 0,0 0 0,0 0 0,-1 0 0,1 0 0,0 0 0,-1-1 0,1 1 0,0 0 0,-1 0 0,1-1 0,0 1 0,-1-1 0,1 1 0,0 0 0,-1-1 0,1 1 0,-1-1 0,1 0 0,18-16 0,-1 0 0,-1-2 0,16-20 0,152-201 305,-10-8 0,189-358 0,-299 479-305,76-208 0,-118 272 0,-18 55 0,-4 17 0,-5 9 0,0 0 0,-7 21 0,-55 138 0,-60 123 0,-241 514-451,143-321 236,208-459 215,-17 54 0,33-88 0,-1 1 0,1-1 0,0 1 0,0-1 0,-1 1 0,1-1 0,0 1 0,0 0 0,0-1 0,0 1 0,0-1 0,0 1 0,0 0 0,0-1 0,0 1 0,0 0 0,0-1 0,0 1 0,0-1 0,0 1 0,1-1 0,-1 1 0,0 0 0,0-1 0,1 1 0,-1-1 0,0 1 0,1-1 0,0 1 0,0-1 0,1-1 0,0 1 0,-1-1 0,1 0 0,-1 0 0,1 1 0,-1-1 0,1 0 0,-1 0 0,0-1 0,0 1 0,1 0 0,-1 0 0,1-2 0,37-43 0,36-57 0,138-218 0,359-599-1025,-151 236-642,-295 487 1874,-58 101-115,-61 89-92,-5 9 0,-12 28 0,-79 153 0,-70 128 0,148-289 0,-477 892 0,409-786 164,69-117-13,4-11 46,6-2-154,0-1 0,0 1 0,0 0 0,0-1 0,0 1-1,0 0 1,1-1 0,-1 1 0,1 0 0,1-4-1,61-173 941,61-109-145,392-729-582,-501 988-257,-92 172 1,-65 122 0,-327 617 0,457-860 0,-60 121 0,70-138 0,0 0 0,0 0 0,0 0 0,1 0 0,-1 0 0,1 0 0,0 7 0,1-11 0,0-1 0,0 1 0,0-1 0,0 1 0,0-1 0,0 0 0,0 1 0,0-1 0,1 1 0,-1-1 0,0 0 0,0 1 0,0-1 0,0 1 0,1-1 0,-1 0 0,0 1 0,0-1 0,1 0 0,-1 1 0,0-1 0,1 0 0,-1 0 0,0 1 0,1-1 0,-1 0 0,0 0 0,1 1 0,-1-1 0,1 0 0,-1 0 0,0 0 0,1 0 0,-1 0 0,1 0 0,-1 0 0,1 0 0,-1 0 0,0 0 0,1 0 0,-1 0 0,1 0 0,-1 0 0,1 0 0,7-4 0,0 0 0,0 0 0,0 0 0,-1-1 0,0 0 0,0-1 0,7-7 0,132-129 0,-14 5 0,273-271 0,-293 307 0,-109 98 0,1 1 0,-1-1 0,1 1 0,-1 0 0,1 0 0,0 1 0,5-3 0,-9 4 0,1 0 0,-1 0 0,1 0 0,-1 0 0,1 0 0,-1 0 0,1 0 0,0 0 0,-1 0 0,1 0 0,-1 0 0,1 0 0,-1 1 0,1-1 0,-1 0 0,1 0 0,-1 1 0,1-1 0,-1 0 0,1 0 0,-1 1 0,1-1 0,-1 1 0,1-1 0,-1 0 0,0 1 0,1-1 0,-1 1 0,0-1 0,1 1 0,-1-1 0,0 1 0,0-1 0,0 1 0,1-1 0,-1 1 0,0-1 0,0 2 0,1 3 0,-1 1 0,0-1 0,0 1 0,0-1 0,0 0 0,-3 10 0,-17 66 0,-66 161 0,-129 283 0,158-357 0,55-165 0,1 1 0,1-1 0,-1 1 0,1-1 0,-1 1 0,1-1 0,0 1 0,1 5 0,-1-8 0,0-1 0,0 0 0,0 0 0,0 0 0,0 1 0,0-1 0,1 0 0,-1 0 0,0 0 0,0 1 0,0-1 0,0 0 0,0 0 0,1 0 0,-1 0 0,0 0 0,0 1 0,0-1 0,1 0 0,-1 0 0,0 0 0,0 0 0,0 0 0,1 0 0,-1 0 0,0 0 0,0 0 0,1 0 0,-1 0 0,0 0 0,0 0 0,0 0 0,1 0 0,-1 0 0,13-8 0,16-25 0,-1-1 0,27-44 0,122-191 0,237-384-861,-253 402 528,-104 156 280,2 2 63,-173 290-10,95-161 0,-30 56 0,-244 429 0,281-500 0,-2-1 0,-30 35 0,43-54 1,1-1 0,-1 1 0,1 0-1,-1-1 1,0 1 0,1-1 0,-1 1 0,0-1-1,1 1 1,-1-1 0,0 0 0,1 1 0,-1-1-1,0 0 1,0 0 0,0 1 0,1-1-1,-1 0 1,0 0 0,0 0 0,0 0 0,1 0-1,-1 0 1,0 0 0,-1 0 0,1-1 6,0 0 1,1 0-1,-1 0 1,0 0 0,1 0-1,-1-1 1,0 1-1,1 0 1,-1 0-1,1 0 1,0 0-1,-1-1 1,1 1-1,0 0 1,0 0 0,0-1-1,0 1 1,0-3-1,2-27 226,1 0-1,13-58 1,52-187 100,91-273-840,-37 135 121,-75 219 386,-45 189 0,-1 1 0,-1-1 0,1 0 0,-1 1 0,0-1 0,0 0 0,0 0 0,-1 1 0,0-1 0,0 1 0,-1-1 0,-2-6 0,4 11 0,-1 0 0,0 0 0,1 0 0,-1 0 0,0 0 0,0 1 0,0-1 0,0 0 0,1 1 0,-1-1 0,0 0 0,0 1 0,0-1 0,0 1 0,-1 0 0,1-1 0,0 1 0,0 0 0,0-1 0,0 1 0,-2 0 0,0 0 0,-1 1 0,1-1 0,-1 1 0,1-1 0,0 1 0,-1 0 0,1 1 0,0-1 0,-5 3 0,-11 7 0,0 1 0,1 1 0,-19 17 0,-53 54 0,64-60 0,-45 42 179,-105 108 577,162-157-756,1 1 0,0-1 0,1 2 0,-11 24 0,-24 47 0,-103 177 0,142-254 0,-1 0 0,-1-1 0,-22 22 0,31-33 0,0 0 0,0 0 0,-1 0 0,1 0 0,-1 0 0,1 0 0,-1-1 0,1 1 0,-1 0 0,1-1 0,-4 1 0,5-1 0,-1 0 0,0 0 0,1 0 0,-1 0 0,0 0 0,1 0 0,-1-1 0,1 1 0,-1 0 0,1 0 0,-1 0 0,0-1 0,1 1 0,-1 0 0,1-1 0,-1 1 0,1-1 0,-1 1 0,1-1 0,0 1 0,-1-1 0,1 1 0,-1-1 0,1 0 0,-3-4 0,1 0 0,1 0 0,-1-1 0,1 1 0,0-1 0,0 1 0,1-1 0,-1 1 0,1-1 0,1-10 0,11-68 0,-10 71 0,25-120 0,6-46 0,-32 172 0,3-37 0,-4 41 0,0 0 0,0 0 0,0 0 0,0 0 0,-1 0 0,1 1 0,-1-1 0,0 0 0,0 0 0,0 1 0,-2-4 0,3 6 0,0 0 0,-1-1 0,1 1 0,0 0 0,-1-1 0,1 1 0,0 0 0,-1-1 0,1 1 0,-1 0 0,1 0 0,0 0 0,-1-1 0,1 1 0,-1 0 0,1 0 0,-1 0 0,1 0 0,-1 0 0,1 0 0,-1 0 0,1 0 0,-1 0 0,1 0 0,-1 0 0,1 0 0,0 0 0,-1 0 0,1 0 0,-1 1 0,1-1 0,-1 0 0,-15 10 0,12-7 0,-3 2 0,2-2 0,1 0 0,0 0 0,0 0 0,-1-1 0,0 0 0,1 0 0,-9 2 0,13-4 0,-1 0 0,1 0 0,-1 0 0,0 0 0,1 0 0,-1 0 0,1 0 0,-1-1 0,1 1 0,-1 0 0,1 0 0,-1-1 0,1 1 0,-1 0 0,1-1 0,-1 1 0,1-1 0,0 1 0,-1 0 0,1-1 0,0 1 0,-1-1 0,1 1 0,0-1 0,-1 1 0,1-1 0,0 1 0,0-1 0,0 1 0,0-1 0,0 0 0,-1 1 0,1-1 0,0 1 0,0-1 0,0 1 0,0-1 0,0 0 0,1 0 0,2-27 0,-3 27 0,9-35 0,1 1 0,17-38 0,-23 62 0,-8 11 0,-13 21 0,8-11 0,8-9 0,-19 22 0,2 0 0,0 2 0,-17 31 0,34-55 0,1 0 0,-1 1 0,0-1 0,1 1 0,-1-1 0,1 1 0,0-1 0,-1 1 0,1-1 0,0 1 0,0 0 0,0-1 0,0 1 0,0-1 0,1 1 0,0 2 0,-1-3 0,0-1 0,1 1 0,0 0 0,-1 0 0,1-1 0,-1 1 0,1-1 0,0 1 0,-1-1 0,1 1 0,0-1 0,0 1 0,-1-1 0,1 1 0,0-1 0,0 0 0,0 1 0,0-1 0,-1 0 0,1 0 0,1 0 0,6 0 0,-1 0 0,0 0 0,1-1 0,-1 0 0,12-4 0,24-9 0,67-30 0,-71 27 0,60-18 0,-97 34 0,1 1 0,0-1 0,0 1 0,-1-1 0,1 1 0,0 0 0,0 0 0,3 0 0,-5 1 0,-1-1 0,1 0 0,-1 0 0,1 0 0,0 1 0,-1-1 0,1 0 0,-1 1 0,1-1 0,-1 0 0,1 1 0,-1-1 0,1 1 0,-1-1 0,1 1 0,-1-1 0,1 1 0,-1-1 0,0 1 0,0-1 0,1 1 0,-1 0 0,0-1 0,0 1 0,1-1 0,-1 1 0,0 0 0,0-1 0,0 2 0,0 1 0,0 1 0,0 0 0,-1-1 0,1 1 0,-1-1 0,0 1 0,0-1 0,-2 5 0,-27 53 0,-98 140 0,-53 58 0,38-37 0,139-215 3,0 0-1,0 0 0,1 1 0,0 0 1,0 0-1,1 0 0,0 0 0,-1 11 1,2-18-3,1 0 1,0 0-1,1 0 1,-1 0 0,0 1-1,0-1 1,0 0-1,1 0 1,-1 0-1,0 0 1,1 0 0,-1 0-1,1 0 1,-1 0-1,1 0 1,-1-1-1,1 1 1,0 0 0,0 0-1,-1 0 1,1-1-1,0 1 1,0 0-1,0-1 1,0 1 0,0-1-1,0 1 1,0-1-1,0 1 1,0-1-1,0 0 1,0 1-1,0-1 1,0 0 0,1 0-1,5 1-5,0-2 0,0 1 0,-1-1 0,1 0 0,-1 0-1,1 0 1,6-4 0,66-23-159,192-96-655,12-15 4,455-214-1319,-666 322 1643,83-25-1,-143 52 381,1 1 0,-1 1 0,14-1 0,-23 3 78,0-1-1,-1 1 1,1 0-1,0 1 0,-1-1 1,1 0-1,-1 1 1,1 0-1,0-1 0,-1 1 1,1 0-1,-1 0 0,3 2 1,-4-2 11,0 0 0,0 0 0,0 0 0,0 0 0,0 0 0,0 0 0,-1 0 0,1 1 0,0-1 0,-1 0 0,1 0 0,-1 1 0,1-1 1,-1 0-1,0 1 0,1-1 0,-1 1 0,0-1 0,0 0 0,0 1 0,0-1 0,0 2 0,-1 4-56,-1 0 0,1-1 0,-1 1 0,0-1-1,-1 1 1,-4 8 0,-15 25-336,-48 65 0,-177 214 129,159-216 816,-103 93-1,181-187-333,0 0 0,0-1-1,0 0 1,-20 11-1,29-18-179,1-1 0,-1 0 0,0 0 0,1 1 0,-1-1 0,1 0 0,-1 0 0,1 0 0,-1 0 0,1 1 0,-1-1 0,0 0 0,1 0 0,-1 0 0,1 0 0,-1-1-1,1 1 1,-1 0 0,0 0 0,1 0 0,-1 0 0,1 0 0,-1-1 0,1 1 0,-1 0 0,1-1 0,-1 1 0,0-1 0,0 0 16,1-1-1,-1 1 1,1-1 0,-1 1 0,1 0-1,0-1 1,0 1 0,-1-1 0,1 1 0,0-1-1,0 1 1,0-1 0,1 1 0,-1-3-1,6-22 296,2 0 0,19-48-1,76-160 656,378-696 1811,-363 712-2595,-84 145-192,-32 69-7,0 0 0,-1-1 1,1 1-1,-1-1 0,0 0 0,0 0 0,0-6 0,-1 11 0,0-1 0,0 1 0,0-1 0,0 1 0,0-1 0,-1 1 0,1-1 0,0 1 0,0-1 0,0 1 0,-1 0 0,1-1 0,0 1 0,0-1 0,-1 1 0,1-1 0,-1 1 0,1 0 0,0-1 0,-1 1 0,1 0 0,-1 0 0,1-1 0,0 1 0,-1 0 0,1 0 0,-1-1 0,1 1 0,-1 0 0,1 0 0,-1 0 0,1 0 0,-1 0 0,1 0 0,-1 0 0,1 0 0,-1 0 0,1 0 0,-1 0 0,1 0 0,-1 0 0,1 0 0,-2 1 0,-4 1 0,-1 0 0,1 1 0,0 0 0,0 0 0,-8 5 0,-155 120 0,-81 85 0,-23 28 0,-209 179 0,341-310 0,136-106 0,0-1 0,-1 1 0,1-1 0,-1 0 0,1 0 0,-1-1 0,0 0 0,-11 3 0,17-5 0,-1 0 0,1 0 0,0 0 0,-1 0 0,1 0 0,0 0 0,-1 0 0,1-1 0,0 1 0,0 0 0,-1 0 0,1 0 0,0 0 0,-1-1 0,1 1 0,0 0 0,0 0 0,-1 0 0,1-1 0,0 1 0,0 0 0,-1 0 0,1-1 0,0 1 0,0 0 0,0-1 0,0 1 0,0 0 0,-1-1 0,1 1 0,0 0 0,0-1 0,0 1 0,0 0 0,0-1 0,0 1 0,0 0 0,0-1 0,0 1 0,0 0 0,0-1 0,0 1 0,1 0 0,-1-1 0,1-4 0,1 1 0,-1 0 0,1-1 0,1 1 0,-1 0 0,4-5 0,18-24 0,34-37 0,198-200 0,-174 192 0,120-86 0,-182 150 0,-1 1 0,35-17 0,-51 28 0,0 1 0,0-1 0,1 1 0,-1 0 0,1 0 0,-1 0 0,1 0 0,-1 1 0,1-1 0,0 1 0,-1 0 0,1 0 0,0 0 0,6 2 0,-9-2 0,1 1 0,-1 0 0,1-1 0,-1 1 0,0 0 0,1 0 0,-1 0 0,0 0 0,0 1 0,0-1 0,1 0 0,-1 0 0,0 1 0,0 1 0,1 0 0,0 1 0,0 1 0,-1-1 0,1 0 0,-1 0 0,1 8 0,0 11 0,-1 0 0,-1-1 0,-1 1 0,-4 24 0,-36 175 0,-44 126 0,-5 25 0,78-299 0,11-69 0,0 0 0,1 0 0,0 0 0,0 1 0,1-1 0,0 0 0,1 6 0,-2-10 0,0-1 0,0 1 0,1 0 0,-1 0 0,1 0 0,-1-1 0,0 1 0,1 0 0,0-1 0,-1 1 0,1 0 0,-1-1 0,1 1 0,0 0 0,-1-1 0,1 1 0,0-1 0,0 0 0,-1 1 0,1-1 0,0 1 0,0-1 0,0 0 0,-1 0 0,1 1 0,0-1 0,0 0 0,0 0 0,0 0 0,1 0 0,2-1 0,0 0 0,0 0 0,-1 0 0,1 0 0,0-1 0,0 1 0,-1-1 0,1 0 0,3-3 0,31-22 0,67-65 0,112-120 0,196-220 0,-149 154 0,-148 164 0,-114 112 0,0 0 0,0 0 0,0 1 0,0-1 0,0 1 0,1 0 0,-1-1 0,0 1 0,1 0 0,2 0 0,-5 1 0,0 0 0,0 0 0,1 0 0,-1 0 0,0 0 0,0 0 0,0 0 0,1 0 0,-1 0 0,0 0 0,0 0 0,0 0 0,0 0 0,1 0 0,-1 1 0,0-1 0,0 0 0,0 0 0,0 0 0,1 0 0,-1 0 0,0 1 0,0-1 0,0 0 0,0 0 0,0 0 0,0 0 0,0 1 0,0-1 0,0 0 0,0 0 0,0 0 0,1 1 0,-3 13 0,-12 23 0,-1 0 0,-22 36 0,-387 660 0,325-591 0,68-106 0,24-31 0,4-7 0,4-7 0,1 0 0,1 1 0,-1-1 0,2 1 0,4-11 0,160-304 0,29 15 0,-138 224 0,-52 77 0,-18 30 0,-66 125 0,75-145 0,-339 708 0,329-684 0,2 1 0,-10 43 0,19-69 0,0 0 0,1 1 0,0-1 0,-1 0 0,1 1 0,0-1 0,0 0 0,0 1 0,1-1 0,-1 0 0,1 0 0,-1 1 0,2 3 0,-2-6 0,1 1 0,-1-1 0,1 0 0,-1 1 0,1-1 0,-1 1 0,1-1 0,-1 0 0,1 0 0,-1 1 0,1-1 0,0 0 0,-1 0 0,1 1 0,-1-1 0,1 0 0,0 0 0,-1 0 0,1 0 0,0 0 0,-1 0 0,1 0 0,-1 0 0,1 0 0,0 0 0,-1-1 0,1 1 0,-1 0 0,1 0 0,0-1 0,7-3 0,-1 0 0,0 0 0,0-1 0,0 0 0,9-10 0,37-38 0,74-97 0,-38 43 0,-81 97 0,1 0 0,0 0 0,0 1 0,1 1 0,11-8 0,-20 15 0,-1 1 0,1 0 0,0-1 0,-1 1 0,1 0 0,0-1 0,-1 1 0,1 0 0,0 0 0,0 0 0,-1 0 0,1 0 0,0 0 0,-1 0 0,1 0 0,0 0 0,0 0 0,-1 0 0,1 0 0,0 0 0,-1 1 0,1-1 0,0 0 0,-1 0 0,1 1 0,0 0 0,0 0 0,0 0 0,0 0 0,0 0 0,-1 0 0,1 1 0,0-1 0,-1 0 0,1 1 0,-1-1 0,0 0 0,1 1 0,-1-1 0,0 0 0,0 1 0,0-1 0,0 2 0,-2 16 0,0-1 0,-1 0 0,-1 1 0,-8 19 0,-87 232 0,76-213 0,16-40 0,0 1 0,1-1 0,-5 26 0,14-39 0,5-10 0,23-32 0,85-130 0,494-709 0,-569 822 0,-39 52 0,-8 12 0,-61 82 0,16-24 0,-199 243 0,245-304 0,0-1 0,-1 0 0,0 1 0,0-2 0,0 1 0,0-1 0,-1 0 0,-6 4 0,12-8 0,0 0 0,1 0 0,-1 0 0,1 1 0,-1-1 0,1 0 0,-1 0 0,1 0 0,-1 0 0,1 0 0,-1 0 0,0 0 0,1 0 0,-1 0 0,1-1 0,-1 1 0,1 0 0,-1 0 0,1 0 0,-1 0 0,1-1 0,-1 1 0,1 0 0,-1-1 0,1 1 0,-1 0 0,1-1 0,-1 0 0,0-1 0,1 1 0,-1 0 0,1-1 0,-1 1 0,1 0 0,0-1 0,0 1 0,0 0 0,-1-1 0,1 1 0,0-1 0,1-2 0,2-15 0,1 0 0,1 0 0,9-23 0,12-23 0,44-81 0,45-56 0,-94 167 0,24-50 0,-40 68 0,-5 17 0,0 0 0,0 0 0,0 0 0,0-1 0,0 1 0,0 0 0,0 0 0,0 0 0,0 0 0,0 0 0,0 0 0,0 0 0,0 0 0,0-1 0,0 1 0,0 0 0,0 0 0,0 0 0,0 0 0,0 0 0,0 0 0,0 0 0,0 0 0,0 0 0,0 0 0,0-1 0,0 1 0,-1 0 0,1 0 0,0 0 0,0 0 0,0 0 0,0 0 0,0 0 0,0 0 0,0 0 0,0 0 0,-1 0 0,1 0 0,0 0 0,0 0 0,0 0 0,0 0 0,0 0 0,0 0 0,0 0 0,0 0 0,-1 0 0,1 0 0,0 0 0,0 0 0,0 0 0,0 0 0,0 0 0,0 0 0,0 0 0,0 0 0,0 0 0,-1 0 0,1 1 0,0-1 0,0 0 0,0 0 0,0 0 0,-32 35 0,-158 232 0,108-147 0,35-59 0,32-46 0,15-15 0,0 0 0,-1 0 0,1 0 0,0 0 0,0 0 0,0 0 0,0 1 0,0-1 0,0 0 0,0 0 0,0 0 0,-1 0 0,1 0 0,0 0 0,0 0 0,0 0 0,0 0 0,0 0 0,0 0 0,-1 0 0,1 0 0,0 0 0,0 0 0,0 0 0,0 0 0,0 0 0,-1 0 0,1 0 0,0 0 0,0 0 0,0 0 0,0 0 0,0 0 0,0 0 0,-1 0 0,1 0 0,0 0 0,0 0 0,0-1 0,0 1 0,0 0 0,0 0 0,0 0 0,0 0 0,0 0 0,-1 0 0,1 0 0,0 0 0,0-1 0,0 1 0,0 0 0,0 0 0,0 0 0,1-4 0,-1 0 0,1 1 0,0-1 0,0 0 0,0 1 0,1 0 0,2-6 0,37-63 0,99-131 0,-90 139 0,-43 57 0,-12 21 0,-133 240 0,23-45 0,13-2 0,82-166 0,-25 85 0,43-120 0,0 1 0,0 0 0,1-1 0,0 1 0,1 0 0,-1 0 0,1 0 0,1-1 0,-1 1 0,1 0 0,0 0 0,3 8 0,-3-13 0,0 0 0,0 0 0,0 0 0,0 0 0,1-1 0,-1 1 0,1 0 0,-1-1 0,1 1 0,-1-1 0,1 1 0,0-1 0,0 0 0,0 0 0,3 2 0,0-2 0,-1 0 0,0 1 0,0-2 0,1 1 0,-1-1 0,0 1 0,1-1 0,-1 0 0,1-1 0,4 0 0,14-4 0,-2-1 0,1-1 0,-1-1 0,38-19 0,311-203 0,-256 152 0,-91 63 0,44-23 0,-65 37 0,-1 1 0,1-1 0,0 0 0,-1 1 0,1-1 0,0 1 0,-1 0 0,1 0 0,0 0 0,-1 0 0,4 0 0,-4 0 0,-1 0 0,1 0 0,-1 1 0,0-1 0,1 0 0,-1 0 0,1 1 0,-1-1 0,0 0 0,1 1 0,-1-1 0,0 0 0,1 1 0,-1-1 0,0 1 0,0-1 0,1 1 0,-1-1 0,0 0 0,0 1 0,0-1 0,0 1 0,1-1 0,-1 1 0,0-1 0,0 1 0,0-1 0,0 1 0,0-1 0,0 1 0,-1 0 0,-1 10 0,-1 0 0,0-1 0,-1 1 0,-1-1 0,-8 17 0,-252 412 0,244-407 0,8-11 0,-1-1 0,0-1 0,-2 0 0,-31 29 0,31-39 0,16-9 0,0 0 0,-1 1 0,1-1 0,0 0 0,-1 0 0,1 0 0,0 0 0,-1 0 0,1 0 0,0-1 0,-1 1 0,1 0 0,0 0 0,-1 0 0,1 0 0,0 0 0,-1 0 0,1-1 0,0 1 0,0 0 0,-1 0 0,1 0 0,0-1 0,0 1 0,-1 0 0,1-1 0,-1 0 0,1-1 0,-1 0 0,1 1 0,-1-1 0,1 1 0,0-1 0,0 0 0,0 1 0,0-1 0,0 0 0,0 0 0,0 1 0,1-4 0,6-22 0,2 0 0,12-28 0,0-2 0,-17 37 0,-4 20 0,0-1 0,0 1 0,0 0 0,0 0 0,0 0 0,0 0 0,0 0 0,0 0 0,-1-1 0,1 1 0,0 0 0,0 0 0,0 0 0,0 0 0,0 0 0,-1 0 0,1 0 0,0 0 0,0 0 0,0 0 0,0 0 0,0 0 0,-1 0 0,1 0 0,0 0 0,0 0 0,0 0 0,0 0 0,-1 0 0,1 0 0,0 0 0,0 0 0,0 0 0,0 0 0,-1 0 0,1 0 0,0 0 0,0 0 0,0 0 0,0 0 0,0 0 0,-1 1 0,1-1 0,0 0 0,0 0 0,0 0 0,0 0 0,0 0 0,0 0 0,0 1 0,0-1 0,-33 35 0,31-33 0,-216 279 0,142-178 0,-107 142 0,141-187 0,40-54 0,4-3 0,12-13 0,164-188 0,-20 21 0,-151 171 0,47-44 0,-48 46 0,1 1 0,-1 1 0,1-1 0,0 1 0,0 1 0,13-6 0,-17 8 0,-1 1 0,1-1 0,0 0 0,0 1 0,0-1 0,0 1 0,0 0 0,0 0 0,0 0 0,0 1 0,0-1 0,0 1 0,0 0 0,0 0 0,0-1 0,0 2 0,0-1 0,4 3 0,2 2 0,-1 0 0,0 1 0,-1 0 0,9 10 0,-10-10 0,1-1 0,-1 1 0,1-1 0,1 0 0,12 7 0,-15-10 0,0-1 0,0-1 0,0 1 0,1-1 0,-1 0 0,1 0 0,-1-1 0,1 0 0,-1 0 0,1 0 0,-1 0 0,1-1 0,-1 0 0,0 0 0,1-1 0,5-1 0,10-5 0,0-1 0,30-19 0,-44 24 0,31-19 0,-2-1 0,57-49 0,-84 66 0,0-2 0,-1 1 0,0-1 0,13-18 0,-20 26 0,-1 0 0,1 0 0,0 0 0,0-1 0,-1 1 0,1-1 0,-1 1 0,1 0 0,-1-1 0,1 1 0,-1-1 0,0 1 0,0-1 0,0 1 0,0-1 0,0 1 0,0-1 0,0 1 0,0-1 0,0 1 0,-1-1 0,1 1 0,-1 0 0,1-1 0,-1 1 0,0 0 0,1-1 0,-1 1 0,0 0 0,0 0 0,0-1 0,-1 0 0,-2-1 0,0 0 0,0 1 0,0 0 0,-1 0 0,1 0 0,0 0 0,-1 1 0,0 0 0,-6-2 0,-22-2 0,1 1 0,-45 1 0,-72 8 0,105-3 0,0 0 0,-226 2 0,229-6 0,-1-3 0,1-1 0,0-1 0,-59-21 0,61 16 0,-1 2 0,0 1 0,0 2 0,-1 1 0,0 3 0,-56 2 0,27 5 0,1 4 0,-125 31 0,-12 21 0,28-6 0,174-53 0,-13 5 0,20-4 0,12-1 0,362-3 0,-163-1 0,270 2 0,-461 2 0,-22 1 0,-6 2 0,-12 2 0,-52 17 0,-1-3 0,-1-3 0,-121 13 0,-56-4 0,-364 17 0,559-44 0,27-1 0,0 2 0,-1 0 0,-42 8 0,66-8 0,1 0 0,0 1 0,-1-1 0,1 1 0,-1 0 0,1 0 0,0-1 0,0 2 0,-1-1 0,1 0 0,0 0 0,0 1 0,0-1 0,-2 3 0,4-4 0,0 1 0,0-1 0,-1 1 0,1-1 0,0 1 0,0-1 0,0 1 0,0-1 0,0 1 0,0-1 0,0 1 0,0-1 0,0 1 0,0-1 0,0 1 0,1-1 0,-1 1 0,0-1 0,0 0 0,0 1 0,1-1 0,-1 1 0,0-1 0,0 0 0,1 1 0,-1-1 0,1 1 0,2 2 0,-1-1 0,1 0 0,0 0 0,0 0 0,0 0 0,5 2 0,50 20 0,97 28 0,-137-47 0,212 60 0,370 53 0,-143-84 0,-4-38 0,-433 3 0,-55-1 0,19 2 0,-937-76-245,19-104-493,475 46-182,68 0 190,81 19-31,77 25 575,109 37 179,-35-12 9,149 61 18,0 1 1,0 0-1,-1 0 1,0 1-1,1 1 1,-1 0-1,0 0 0,0 1 1,0 1-1,0-1 1,-13 4-1,8 0 86,1 2-1,-1-1 0,1 2 1,0 0-1,0 1 0,-19 14 1,-158 126 1491,11-7-592,176-138-1005,-2 2 0,-1 0 0,1-1 0,-13 6 0,19-9 0,0-1 0,0 1 0,0-1 0,0 0 0,0 1 0,0-1 0,0 0 0,0 0 0,0 1 0,0-1 0,0 0 0,0 0 0,0 0 0,0 0 0,0-1 0,0 1 0,-1 0 0,1 0 0,0-1 0,0 1 0,0 0 0,0-1 0,0 1 0,0-1 0,1 1 0,-1-1 0,0 0 0,0 1 0,0-1 0,0 0 0,1 0 0,-1 0 0,0 1 0,1-1 0,-2-1 0,1-2 0,0-1 0,1 1 0,-1 0 0,1 0 0,-1 0 0,1 0 0,0-1 0,1 1 0,-1 0 0,1 0 0,0 0 0,2-7 0,39-124 0,33-71 0,92-224 0,-3 5 0,-21-4 0,-123 351 0,-3-1 0,-4 0 0,-4-1 0,-2 0 0,-5 0 0,-7-81 0,4 143 0,-1 0 0,-7-28 0,9 44 0,-1 0 0,1 0 0,-1 0 0,0 1 0,1-1 0,-1 0 0,0 0 0,0 1 0,-1-1 0,1 1 0,0-1 0,-2-1 0,2 3 0,1-1 0,-1 1 0,1 0 0,-1 0 0,0-1 0,1 1 0,-1 0 0,1 0 0,-1 0 0,0 0 0,1 0 0,-1-1 0,0 1 0,1 0 0,-1 1 0,0-1 0,1 0 0,-1 0 0,0 0 0,1 0 0,-1 0 0,0 1 0,1-1 0,-2 1 0,-2 2 0,0 0 0,1 0 0,-1 1 0,1-1 0,-1 1 0,1 0 0,0 0 0,-4 8 0,-82 154 0,44-79 0,-107 204 0,98-192 0,53-96 0,-1 0 0,1 0 0,-1-1 0,0 1 0,0-1 0,0 0 0,0 0 0,-1 1 0,-3 2 0,6-5 0,0 0 0,-1-1 0,1 1 0,0 0 0,-1 0 0,1 0 0,0 0 0,-1 0 0,1 0 0,0 0 0,-1 0 0,1-1 0,0 1 0,-1 0 0,1 0 0,0 0 0,0-1 0,-1 1 0,1 0 0,0 0 0,0-1 0,0 1 0,-1 0 0,1-1 0,0 1 0,0 0 0,0-1 0,0 1 0,0 0 0,-1-1 0,1 1 0,0 0 0,0-1 0,0 1 0,0 0 0,0-1 0,0 1 0,0 0 0,0-1 0,0 1 0,0 0 0,1-1 0,-1 1 0,0-1 0,1-16 0,0-1 0,6-19 0,50-221 0,0 4 0,-49 211 0,1-47 0,-9 82 0,0 0 0,0 0 0,0 0 0,-1 0 0,-4-14 0,5 21 0,-1 0 0,1 0 0,0 0 0,-1 0 0,1 0 0,-1 1 0,1-1 0,-1 0 0,1 0 0,-1 0 0,0 1 0,1-1 0,-1 0 0,0 1 0,1-1 0,-1 1 0,0-1 0,0 1 0,0-1 0,-1 0 0,0 1 0,1 0 0,0 0 0,-1 0 0,1 0 0,-1 1 0,1-1 0,0 0 0,-1 1 0,1-1 0,0 1 0,-1-1 0,1 1 0,0 0 0,0-1 0,-1 1 0,1 0 0,0 0 0,-1 2 0,-8 7 0,0 1 0,1 0 0,0 0 0,-8 16 0,-50 88 0,5 3 0,5 3 0,-56 172 0,94-229 0,20-50 0,-1-14 0,0 0 0,0 0 0,1 0 0,-1 1 0,0-1 0,0 0 0,0 0 0,1 0 0,-1 0 0,0 0 0,1 0 0,-1 0 0,0 0 0,0 0 0,1 1 0,-1-1 0,0 0 0,0 0 0,1-1 0,-1 1 0,0 0 0,1 0 0,-1 0 0,0 0 0,0 0 0,1 0 0,-1 0 0,0 0 0,0 0 0,1-1 0,-1 1 0,0 0 0,0 0 0,0 0 0,1-1 0,7-6 0,0 0 0,0 0 0,-1-1 0,7-10 0,77-101 0,56-65 0,-143 179 0,1-2 0,1 1 0,0 0 0,1 0 0,-1 0 0,11-7 0,-16 13 0,0-1 0,0 1 0,-1 0 0,1-1 0,0 1 0,0 0 0,0 0 0,-1-1 0,1 1 0,0 0 0,0 0 0,0 0 0,0 0 0,0 0 0,-1 0 0,1 0 0,0 0 0,0 0 0,0 1 0,0-1 0,-1 0 0,1 0 0,0 1 0,1 0 0,0 1 0,-1-1 0,0 1 0,0-1 0,0 1 0,0 0 0,0 0 0,0 0 0,0 0 0,0 0 0,-1 0 0,1 0 0,-1 0 0,0 0 0,1 0 0,-1 3 0,0 21 0,0 1 0,-2 0 0,-5 28 0,-34 195 0,-4-2 0,-74 459 0,96-483 0,21-210 0,1 1 0,1 0 0,0 0 0,1-1 0,1 1 0,5 23 0,-7-37 0,1 0 0,-1 0 0,1 0 0,-1-1 0,1 1 0,-1 0 0,1 0 0,-1 0 0,1 0 0,0-1 0,0 1 0,-1 0 0,1 0 0,0-1 0,0 1 0,0-1 0,0 1 0,0-1 0,-1 1 0,1-1 0,0 1 0,0-1 0,0 0 0,0 0 0,2 1 0,-1-2 0,0 1 0,0 0 0,0-1 0,1 1 0,-1-1 0,0 0 0,0 0 0,0 0 0,0 0 0,0 0 0,0 0 0,-1 0 0,4-3 0,12-12 0,-1-1 0,-1-1 0,26-38 0,124-219 0,-130 204 0,-3-1 0,24-81 0,-38 82 0,-18 66 0,1 1 0,0-1 0,-1 0 0,0 1 0,0-1 0,-1 1 0,1-1 0,-3-7 0,3 11 0,0 0 0,-1 0 0,1 0 0,-1 0 0,0 0 0,1 0 0,-1 0 0,0 0 0,1 0 0,-1 0 0,0 1 0,0-1 0,0 0 0,0 0 0,0 1 0,0-1 0,0 1 0,0-1 0,0 1 0,0-1 0,0 1 0,0-1 0,0 1 0,0 0 0,-1 0 0,0-1 0,-3 2 0,1-1 0,0 0 0,-1 1 0,1 0 0,-1 0 0,1 0 0,0 1 0,0-1 0,-6 4 0,-27 16 0,1 1 0,-54 46 0,-241 218-310,74-60-363,227-201 182,-63 41-1,89-64 421,-1 1 0,1-1 0,0 0 0,-1 0 0,1 0 0,-1-1 0,1 1 0,-1-1 0,0 0 0,1-1 0,-11 1 0,14-1 48,0 0 0,0 0 0,0 0 0,1-1 0,-1 1-1,0-1 1,0 1 0,0 0 0,0-1 0,0 0 0,1 1 0,-1-1 0,0 1-1,1-1 1,-1 0 0,0 1 0,1-1 0,-1 0 0,1 0 0,-1 0-1,0 0 1,0-2-32,1 0 0,-1 1 0,0-1 0,1 1 0,0-1 0,-1 0 0,1 1 0,0-1 0,0 0 0,1-3 0,2-9-144,0 0 0,1 0 0,1 1 0,0-1 1,1 1-1,0 0 0,14-20 0,-2 5-172,2 2 0,32-37 0,-39 50 346,30-26 0,-39 36 99,1 1 0,-1 0 0,1 0-1,0 0 1,-1 1 0,1 0 0,0 0-1,1 0 1,-1 0 0,0 1 0,11-2-1,-14 3-27,1 0 0,-1 0 1,1 0-1,-1 1 0,0-1 0,1 1 0,-1-1 0,1 1 0,-1 0 0,0 0 0,1 0 0,-1 0 1,0 0-1,0 1 0,0-1 0,0 1 0,0-1 0,0 1 0,0 0 0,-1 0 0,1 0 1,0 0-1,-1 0 0,0 0 0,2 3 0,2 5 101,0 1 0,-1 0 0,0 1-1,2 14 1,-5-23-114,13 77 769,-3 2 0,0 99 0,-7-105-275,-3-52-275,1-1-1,8 33 1,-10-54-241,1 1 1,0-1 0,-1 0 0,1 1-1,0-1 1,0 0 0,1 0 0,-1 0-1,0 0 1,4 3 0,-5-4-11,1 0-1,0-1 1,0 1 0,0-1-1,0 0 1,-1 1 0,1-1-1,0 0 1,0 1 0,0-1 0,0 0-1,0 0 1,0 0 0,0 0-1,0 0 1,0 0 0,0 0 0,0 0-1,0 0 1,0 0 0,0-1-1,0 1 1,0 0 0,0-1 0,1 0-1,4-2 0,1-1 0,-1 0 0,0-1 0,0 1 0,6-7 0,48-53 0,105-140 0,80-132 0,61-80 0,-287 392 0,0 0 0,2 2 0,31-28 0,-51 49 0,0 0 0,0 0 0,1 0 0,-1 0 0,0 1 0,1-1 0,-1 0 0,1 1 0,-1-1 0,1 1 0,-1-1 0,1 1 0,-1 0 0,1-1 0,-1 1 0,1 0 0,0 0 0,2 0 0,-3 1 0,0 0 0,0-1 0,0 1 0,0 0 0,0 0 0,-1-1 0,1 1 0,0 0 0,0 0 0,-1 0 0,1 0 0,-1 0 0,1 0 0,-1 0 0,1 0 0,-1 0 0,1 0 0,-1 1 0,0-1 0,0 0 0,1 0 0,-1 2 0,0 16 0,0 0 0,-1 0 0,-1-1 0,-1 1 0,-7 25 0,-59 193 0,-120 271 0,-19-13 0,170-400 0,36-78 0,2-17 0,1 0 0,-1 0 0,0 0 0,1 0 0,-1 0 0,0 0 0,0 1 0,1-1 0,-1 0 0,0 0 0,1 0 0,-1 0 0,0 0 0,0 0 0,1-1 0,-1 1 0,0 0 0,1 0 0,-1 0 0,0 0 0,0 0 0,1 0 0,-1 0 0,0-1 0,0 1 0,1 0 0,-1 0 0,0 0 0,0 0 0,0-1 0,1 1 0,-1 0 0,0 0 0,0-1 0,0 1 0,0 0 0,1-1 0,14-15 0,23-35 0,211-319 0,-87 125 0,-105 166 0,-57 79 0,0-1 0,1 1 0,-1-1 0,0 1 0,0-1 0,1 1 0,-1 0 0,0-1 0,1 1 0,-1-1 0,0 1 0,1 0 0,-1-1 0,1 1 0,-1 0 0,1 0 0,-1-1 0,1 1 0,-1 0 0,1 0 0,-1 0 0,1 0 0,0-1 0,-7 21 0,-69 110 0,-79 107 0,-301 418 0,262-382 0,188-267 0,1 0 0,-1 0 0,2 0 0,-1 1 0,1-1 0,-6 15 0,9-21 0,1 0 0,-1 1 0,0-1 0,0 0 0,0 0 0,0 0 0,0 1 0,1-1 0,-1 0 0,0 0 0,0 0 0,1 1 0,-1-1 0,0 0 0,0 0 0,0 0 0,1 0 0,-1 0 0,0 0 0,1 1 0,-1-1 0,0 0 0,0 0 0,1 0 0,-1 0 0,0 0 0,0 0 0,1 0 0,-1 0 0,0 0 0,1 0 0,-1 0 0,0-1 0,0 1 0,1 0 0,-1 0 0,0 0 0,0 0 0,1 0 0,-1 0 0,0-1 0,0 1 0,0 0 0,1 0 0,-1 0 0,0-1 0,34-19 0,33-32 0,-2-4 0,94-101 0,-65 60 0,164-139 0,-235 218 0,40-25 0,-60 41 0,1 0 0,0 1 0,-1-1 0,1 0 0,0 1 0,0 0 0,0 0 0,5-1 0,-8 2 0,0 0 0,0 0 0,0 0 0,-1 0 0,1 1 0,0-1 0,0 0 0,0 0 0,0 0 0,-1 1 0,1-1 0,0 0 0,0 1 0,0-1 0,-1 1 0,1-1 0,0 1 0,-1-1 0,1 1 0,0-1 0,-1 1 0,1 0 0,-1-1 0,2 2 0,-1 2 0,0 0 0,-1 0 0,1 0 0,-1 0 0,1 0 0,-1 0 0,0 0 0,-1 0 0,1 0 0,-1 0 0,0 0 0,0 0 0,-2 7 0,-18 55 0,10-34 0,1 1 0,-5 34 0,14-65 0,0 1 0,1-1 0,0 1 0,-1-1 0,1 1 0,0 0 0,0-1 0,1 1 0,-1-1 0,0 1 0,1-1 0,-1 1 0,1-1 0,0 1 0,0-1 0,0 0 0,0 1 0,3 3 0,-3-6 0,0 1 0,-1 0 0,1-1 0,0 1 0,0-1 0,0 1 0,0-1 0,0 0 0,0 1 0,0-1 0,0 0 0,0 0 0,0 0 0,0 1 0,0-1 0,0 0 0,2-1 0,0 1 0,1-1 0,-1 0 0,0 0 0,1 0 0,-1 0 0,0 0 0,4-3 0,2-1 0,0-1 0,0-1 0,-1 1 0,1-1 0,-1-1 0,-1 1 0,0-1 0,0-1 0,0 1 0,-1-1 0,0 0 0,6-15 0,-11 23 0,-1 0 0,1 0 0,-1 0 0,1 0 0,-1 0 0,0 0 0,0-1 0,1 1 0,-1 0 0,0 0 0,0 0 0,0 0 0,0 0 0,0-1 0,0 1 0,-1 0 0,1 0 0,0 0 0,0 0 0,-1 0 0,1 0 0,-1 0 0,1 0 0,-1 0 0,1 0 0,-1 0 0,0 0 0,0 0 0,1 0 0,-1 0 0,0 0 0,0 1 0,0-1 0,0 0 0,0 1 0,-1-2 0,-4 0 0,-1 0 0,1 0 0,-1 0 0,0 1 0,-13-2 0,-13 1 0,-66 3 0,-149 25 0,-117 29 0,209-31-42,-401 61-492,7-22 141,257-55 393,270-8 0,0-2 0,0-1 0,0 0 0,0-2 0,-32-10 0,52 13 0,-1 1 0,0-1 0,0 0 0,0 0 0,1 0 0,0-1 0,-1 1 0,1-1 0,0 0 0,0 0 0,0 0 0,-3-5 0,4 6 0,1 0 0,0 0 0,1 0 0,-1-1 0,0 1 0,1 0 0,-1 0 0,1-1 0,0 1 0,0 0 0,-1-1 0,2 1 0,-1 0 0,0 0 0,0-1 0,2-3 0,2-5 0,1 0 0,1 1 0,0 0 0,0 0 0,1 0 0,0 1 0,9-9 0,3-5 0,-1-1 0,-1-2 0,-1 0 0,21-44 0,24-91 0,-45 114 0,102-313 0,44-164-164,665-1929-2268,-702 2108 2432,-101 282 0,71-168 0,-90 223 0,-12 28 0,-133 326 0,108-272 0,-648 1367 0,556-1203 50,-283 569 883,398-786-60,15-26-423,26-43 132,51-85-7,-2 3-489,287-430-70,-365 556-16,4-6 0,1 0 0,0 1 0,17-17 0,-25 26 0,0 0 0,1 0 0,-1 0 0,0-1 0,0 1 0,1 0 0,-1 0 0,0 0 0,0-1 0,1 1 0,-1 0 0,0 0 0,0 0 0,1 0 0,-1 0 0,0 0 0,1 0 0,-1 0 0,0 0 0,1 0 0,-1 0 0,0 0 0,0 0 0,1 0 0,-1 0 0,0 0 0,1 0 0,-1 0 0,0 0 0,0 0 0,1 0 0,-1 1 0,0-1 0,0 0 0,1 0 0,-1 0 0,0 0 0,0 1 0,1-1 0,-1 0 0,0 0 0,0 1 0,0-1 0,0 0 0,1 0 0,-1 1 0,0-1 0,0 0 0,0 0 0,0 1 0,0-1 0,0 0 0,0 1 0,0-1 0,0 1 0,1 5 0,-2 0 0,1 0 0,0 0 0,-1 0 0,0 0 0,-2 5 0,-47 160 0,-258 643 0,302-802 0,0 0 0,-12 18 0,15-29 0,3-9 0,11-35 0,41-113 0,-16 52 0,71-212 0,-95 281 0,12-67 0,-25 90 0,1 12 0,0 0 0,0-1 0,0 1 0,-1 0 0,1 0 0,0 0 0,0 0 0,0 0 0,0-1 0,0 1 0,0 0 0,0 0 0,-1 0 0,1 0 0,0 0 0,0 0 0,0 0 0,0 0 0,0 0 0,-1 0 0,1-1 0,0 1 0,0 0 0,0 0 0,0 0 0,-1 0 0,1 0 0,0 0 0,0 0 0,0 0 0,0 0 0,-1 0 0,1 0 0,0 1 0,0-1 0,0 0 0,0 0 0,-1 0 0,1 0 0,-3 2 0,0 1 0,0-1 0,0 1 0,1 0 0,-1 0 0,1 0 0,-4 6 0,-98 176 0,-63 141-103,-20 53-312,24-31 311,55-85 104,100-243 0,1 0 0,1 1 0,1 0 0,0 0 0,-1 31 0,6-50 0,0-1 0,0 1 0,0 0 0,0-1 0,0 1 0,1-1 0,-1 1 0,0 0 0,1-1 0,0 1 0,-1-1 0,1 1 0,0-1 0,0 0 0,-1 1 0,1-1 0,0 0 0,0 0 0,3 3 0,-3-4 0,0 1 0,0-1 0,1 0 0,-1 1 0,1-1 0,-1 0 0,0 0 0,1 0 0,-1 0 0,1 0 0,-1 0 0,0 0 0,1 0 0,-1-1 0,1 1 0,-1 0 0,0-1 0,1 1 0,-1-1 0,0 0 0,0 1 0,2-2 0,14-11 0,0 0 0,-1-1 0,-1-1 0,0-1 0,20-28 0,124-177 0,215-392 0,-10 17 0,-346 570 0,-18 26 0,0 0 0,0 1 0,0-1 0,0 0 0,0 0 0,0 0 0,0 0 0,0 0 0,0 0 0,0 0 0,1 0 0,-1 1 0,0-1 0,0 0 0,0 0 0,0 0 0,0 0 0,0 0 0,0 0 0,0 0 0,0 0 0,1 0 0,-1 0 0,0 0 0,0 0 0,0 1 0,0-1 0,0 0 0,0 0 0,0 0 0,1 0 0,-1 0 0,0 0 0,0 0 0,0 0 0,0 0 0,0 0 0,0 0 0,1 0 0,-1 0 0,0-1 0,0 1 0,-11 35 0,-15 34 0,-69 159 0,-290 705 79,328-784-79,55-137 0,2-12 0,0 0 0,0 0 0,0 0 0,0 0 0,0 0 0,0 0 0,0-1 0,0 1 0,0 0 0,0 0 0,0 0 0,0 0 0,0 0 0,0 0 0,0 0 0,0 0 0,0 0 0,0 0 0,0 0 0,0 0 0,0 0 0,1 0 0,-1 0 0,0 0 0,0 0 0,0 0 0,0 0 0,0 0 0,0 0 0,0 0 0,0 0 0,0 0 0,0 0 0,0 0 0,0 0 0,0 0 0,0 0 0,0 0 0,1 0 0,-1 0 0,0 0 0,0 0 0,0 0 0,0 0 0,0 0 0,0 0 0,0 0 0,0 0 0,0 0 0,0 0 0,0 1 0,0-1 0,0 0 0,0 0 0,0 0 0,0 0 0,0 0 0,0 0 0,0 0 0,0 0 0,0 0 0,0 0 0,0 0 0,0 0 0,0 0 0,0 0 0,0 0 0,0 1 0,20-29 0,72-126 0,500-770 0,-581 910 5,-2-1 53,2 1 1,17-19 0,-23 32 8,-4 10 3,-19 46 65,-70 154-45,-367 752-90,343-743 0,102-198 0,-1 0 0,-23 31 0,31-52 0,5-10 0,16-41 0,81-167 0,62-105-164,570-937-892,-622 1093 1056,-162 267 0,-82 179 0,-61 126 0,-15 43 0,23-38 0,42-90 0,94-207 117,-43 99 624,88-192-518,14-25-123,65-94-61,76-102-39,64-83 0,272-324 0,-313 400 0,-115 149 0,-43 52 0,-13 8 0,0 0 0,0 0 0,0 0 0,0 0 0,1-1 0,-1 1 0,0 0 0,0 0 0,0 0 0,0 0 0,0 0 0,1 1 0,-1-1 0,0 0 0,0 0 0,0 0 0,0 0 0,0 0 0,0 0 0,1 0 0,-1 0 0,0 0 0,0 0 0,0 0 0,0 0 0,0 0 0,0 1 0,0-1 0,1 0 0,-1 0 0,0 0 0,0 0 0,0 0 0,0 0 0,0 0 0,0 1 0,0-1 0,0 0 0,0 0 0,0 0 0,0 0 0,0 0 0,0 1 0,0-1 0,0 0 0,0 0 0,0 0 0,0 0 0,0 1 0,-7 21 0,-2 1 0,0-1 0,-18 32 0,-125 234 0,-228 408 0,224-413 0,60-102 0,74-127 0,21-53 0,1-1 0,0 1 0,-1 0 0,1 0 0,0 0 0,-1 0 0,1 1 0,0-1 0,0 0 0,0 0 0,0 0 0,0 0 0,0 0 0,0 0 0,0 0 0,1 0 0,-1 0 0,0 0 0,1 0 0,-1 0 0,1 0 0,0 1 0,0-2 0,0 0 0,0 1 0,0-1 0,0 0 0,0 0 0,0 0 0,0 0 0,0 0 0,0 0 0,1 0 0,-1 0 0,0-1 0,0 1 0,0 0 0,0-1 0,0 1 0,0-1 0,0 1 0,0-1 0,0 1 0,1-2 0,45-31 0,94-96 0,99-119 0,112-108 0,-348 352 0,-1 1 0,1 0 0,0 0 0,0 0 0,0 0 0,0 0 0,8-3 0,-11 6 0,-1 0 0,0 0 0,1 0 0,-1 0 0,0 0 0,1 0 0,-1 0 0,1 0 0,-1 0 0,0 0 0,1 0 0,-1 0 0,0 0 0,1 0 0,-1 1 0,0-1 0,1 0 0,-1 0 0,0 0 0,1 0 0,-1 1 0,0-1 0,1 0 0,-1 0 0,0 1 0,0-1 0,1 0 0,-1 0 0,0 1 0,0-1 0,0 0 0,0 1 0,1-1 0,-1 0 0,0 1 0,0-1 0,0 0 0,0 1 0,0-1 0,0 1 0,0-1 0,0 0 0,0 1 0,0-1 0,0 0 0,0 1 0,0-1 0,0 1 0,-2 10 0,0 1 0,-1-1 0,-1 0 0,-5 13 0,8-22 0,-59 139 0,57-135 0,-9 23 0,12-29 0,0 1 0,-1-1 0,1 0 0,0 0 0,0 0 0,0 0 0,0 0 0,0 0 0,0 0 0,0 0 0,0 0 0,0 0 0,0 1 0,0-1 0,0 0 0,0 0 0,0 0 0,0 0 0,0 0 0,0 0 0,0 0 0,0 1 0,0-1 0,0 0 0,0 0 0,0 0 0,0 0 0,0 0 0,0 0 0,0 0 0,0 0 0,0 0 0,0 1 0,0-1 0,0 0 0,1 0 0,-1 0 0,0 0 0,0 0 0,0 0 0,0 0 0,0 0 0,0 0 0,0 0 0,0 0 0,0 0 0,1 0 0,-1 0 0,0 0 0,0 0 0,0 0 0,0 0 0,0 1 0,0-1 0,0 0 0,0 0 0,1-1 0,-1 1 0,0 0 0,0 0 0,0 0 0,0 0 0,0 0 0,0 0 0,0 0 0,16-13 0,66-83 0,76-116 0,-90 118 0,-53 72 0,-13 19 0,-4 5 0,-31 37 0,-7 8 0,-119 138 0,51-61 0,-434 485 0,530-596 0,-51 49 0,55-55 0,0 0 0,-1-1 0,1-1 0,-1 0 0,-18 8 0,24-11 0,0-1 0,-1 0 0,1 0 0,0-1 0,-1 1 0,1-1 0,-1 1 0,1-1 0,-1 0 0,1-1 0,-1 1 0,1 0 0,0-1 0,-1 0 0,1 0 0,0 0 0,-1 0 0,1 0 0,0-1 0,0 0 0,-4-2 0,-4-5 0,0 0 0,1-1 0,0 0 0,-14-19 0,-83-130 0,-95-239 0,37-24 0,150 379 0,-2-6 0,-35-72 0,49 114 0,-1 0 0,0 0 0,0 0 0,0 1 0,-1-1 0,0 1 0,0 0 0,-1 1 0,0-1 0,0 1 0,0 0 0,-9-5 0,13 10 0,0-1 0,1 0 0,-1 1 0,0-1 0,0 1 0,1 0 0,-1 0 0,0 0 0,0 0 0,0 0 0,1 0 0,-1 0 0,0 0 0,0 1 0,1-1 0,-1 1 0,0-1 0,1 1 0,-3 1 0,-14 7 0,-32 24 0,-399 323 0,321-247 0,-118 94 0,47-47 0,130-112 0,65-41 0,0-1 0,-1 0 0,1 0 0,-1 0 0,1-1 0,-1 1 0,0-1 0,-4 0 0,8 0 0,0-1 0,0 0 0,0-1 0,0 1 0,0 0 0,0 0 0,0 0 0,0 0 0,0-1 0,0 1 0,1 0 0,-1-1 0,0 1 0,0-1 0,0 1 0,1-1 0,-1 1 0,0-1 0,1 0 0,-1 1 0,0-1 0,1 0 0,-1 1 0,1-1 0,-1 0 0,1 0 0,-1 0 0,0-1 0,0-2 0,1 1 0,-1-1 0,1 1 0,-1-1 0,1 0 0,0 1 0,1-1 0,-1 0 0,2-5 0,5-20 0,2 1 0,1 1 0,23-45 0,98-173 0,532-856 0,-578 961 0,-62 100 0,-21 33 0,-5 8 0,-47 57 0,43-49 0,-146 174 0,-448 492 0,486-567 0,112-105 0,0-1 0,0 0 0,0 0 0,0 0 0,-1 0 0,-6 2 0,10-4 0,0 0 0,0 0 0,-1 0 0,1 0 0,0 0 0,-1 0 0,1 0 0,0 0 0,-1 0 0,1 0 0,0 0 0,-1 0 0,1 0 0,0 0 0,-1 0 0,1 0 0,0 0 0,-1 0 0,1-1 0,0 1 0,-1 0 0,1 0 0,0 0 0,0 0 0,-1-1 0,1 1 0,0 0 0,0 0 0,0-1 0,-1 1 0,1 0 0,0 0 0,0-1 0,0 1 0,0 0 0,-1-1 0,1 1 0,0 0 0,0-1 0,0 1 0,0 0 0,0-1 0,0 1 0,1-8 0,0 0 0,1 0 0,0 0 0,0 0 0,1 1 0,0-1 0,7-13 0,67-132 0,292-596 0,-323 653 0,-44 94 0,-1-1 0,1 0 0,-1 0 0,1 0 0,-1 1 0,0-2 0,0 1 0,0 0 0,-1 0 0,1-5 0,-3 9 0,-1 0 0,0 1 0,1-1 0,-1 1 0,1 0 0,0 0 0,-1 0 0,1 0 0,0 0 0,0 0 0,-2 4 0,-77 83 0,42-44 0,-83 74 0,122-119 0,-9 8 0,0-2 0,0 1 0,0-1 0,-15 7 0,22-12 0,1-1 0,-1 1 0,0 0 0,1-1 0,-1 1 0,0-1 0,0 1 0,1-1 0,-1 0 0,0 0 0,0 0 0,0 0 0,1 0 0,-1 0 0,0-1 0,0 1 0,1 0 0,-1-1 0,0 0 0,1 1 0,-1-1 0,0 0 0,1 0 0,-1 0 0,1 0 0,-1 0 0,1 0 0,0 0 0,-1 0 0,1-1 0,0 1 0,0 0 0,0-1 0,-1-1 0,-1-4 0,0 1 0,0-1 0,1 0 0,0 0 0,0 0 0,1 0 0,0 0 0,0 0 0,1-12 0,5-71 0,-5 85 0,32-189 0,-25 158 0,-22 65 0,-11 26 0,-87 170 0,-57 89 0,-252 342 0,273-437 0,140-205 0,-1 0 0,2 1 0,-12 25 0,23-39 0,6-7 0,28-35 0,74-97 0,86-129 0,110-141 0,-291 389 0,0 0 0,28-23 0,-42 41 0,0-1 0,0 0 0,0 1 0,0-1 0,0 1 0,0 0 0,1 0 0,-1 0 0,0 0 0,1 0 0,-1 0 0,6 0 0,-8 1 0,1 0 0,0 0 0,0 0 0,0 1 0,-1-1 0,1 0 0,0 0 0,0 1 0,-1-1 0,1 1 0,0-1 0,-1 0 0,1 1 0,0-1 0,-1 1 0,1 0 0,-1-1 0,1 1 0,-1-1 0,1 1 0,-1 0 0,1-1 0,-1 1 0,0 0 0,1 0 0,-1-1 0,0 2 0,2 6 0,-1 0 0,0 1 0,0-1 0,-1 0 0,0 1 0,-1-1 0,-2 11 0,-32 152 0,-141 386 0,165-527 0,6-14 0,1-7 0,1-1 0,0 1 0,1 0 0,-2 17 0,4-26 0,0 1 0,0-1 0,0 0 0,0 0 0,0 1 0,0-1 0,0 0 0,0 0 0,1 0 0,-1 1 0,0-1 0,0 0 0,0 0 0,0 0 0,1 1 0,-1-1 0,0 0 0,0 0 0,0 0 0,1 0 0,-1 0 0,0 1 0,0-1 0,1 0 0,-1 0 0,0 0 0,0 0 0,1 0 0,-1 0 0,0 0 0,0 0 0,1 0 0,-1 0 0,0 0 0,0 0 0,1 0 0,-1 0 0,0 0 0,0 0 0,1 0 0,-1-1 0,0 1 0,0 0 0,1 0 0,-1 0 0,0 0 0,0 0 0,1-1 0,-1 1 0,0 0 0,0 0 0,0 0 0,0-1 0,1 1 0,-1 0 0,0 0 0,0-1 0,36-34 0,95-134 0,67-107 0,-23 22-104,347-487-420,-368 539 524,-106 149 0,-46 51 0,-1 1 0,0 0 0,0-1 0,1 1 0,-1 0 0,1 0 0,-1 0 0,1 0 0,0 0 0,-1 0 0,1 0 0,0 0 0,0 1 0,3-2 0,-5 2 0,1 0 0,-1 1 0,0-1 0,0 0 0,1 0 0,-1 0 0,0 0 0,0 1 0,0-1 0,1 0 0,-1 0 0,0 1 0,0-1 0,0 0 0,0 0 0,0 1 0,1-1 0,-1 0 0,0 1 0,0-1 0,0 0 0,0 0 0,0 1 0,0-1 0,0 0 0,0 1 0,0-1 0,0 1 0,-3 18 0,-6 6 0,-13 28 0,-120 231 0,-360 615-814,377-682 722,-4 15 92,121-217 0,-1 1 0,2 0 0,0 0 0,-8 30 0,15-46 0,0 0 0,0 0 0,0 0 0,0 0 0,0 1 0,0-1 0,0 0 0,0 0 0,0 0 0,0 0 0,0 0 0,0 1 0,0-1 0,0 0 0,0 0 0,0 0 0,0 0 0,0 0 0,1 0 0,-1 1 0,0-1 0,0 0 0,0 0 0,0 0 0,0 0 0,0 0 0,0 0 0,1 0 0,-1 0 0,0 1 0,0-1 0,0 0 0,0 0 0,0 0 0,0 0 0,1 0 0,-1 0 0,0 0 0,0 0 0,0 0 0,1 0 0,8-5 0,27-32 0,91-128 0,56-84 0,21-34 0,-25 44 99,-144 194 101,44-42 0,-78 85-195,-1 1 0,1 0 0,0 0 0,0 0-1,0 1 1,0-1 0,1 0 0,-1 0 0,0 0 0,0 1 0,0-1-1,1 1 1,-1-1 0,0 1 0,1-1 0,-1 1 0,2 0-1,-2 0-3,-1 1 0,1 0-1,-1 0 1,0 0-1,0-1 1,1 1-1,-1 0 1,0 0-1,0 0 1,0 0-1,0 0 1,0 0-1,0 0 1,0-1-1,0 1 1,0 0-1,0 0 1,-1 0-1,1 0 1,0 0-1,-1-1 1,1 1-1,-1 1 1,-14 36-1,-31 55 0,-267 434 755,192-332-575,110-174-180,20-29 0,69-85 0,127-175 0,141-168 0,-338 426 0,1 0 0,0 0 0,1 1 0,0 1 0,21-16 0,-31 24 0,1 0 0,-1 0 0,0 0 0,1 0 0,-1-1 0,0 1 0,1 0 0,-1 0 0,0 0 0,1 0 0,-1 0 0,1 0 0,-1 0 0,0 0 0,1 0 0,-1 0 0,0 0 0,1 0 0,-1 0 0,0 1 0,1-1 0,-1 0 0,0 0 0,1 0 0,-1 0 0,0 0 0,1 1 0,-1-1 0,0 0 0,0 0 0,1 1 0,-1-1 0,0 0 0,0 0 0,1 1 0,-1-1 0,0 0 0,0 1 0,0-1 0,0 0 0,0 1 0,1-1 0,-1 0 0,0 1 0,0-1 0,0 0 0,0 1 0,0-1 0,0 1 0,0 4 0,-1 0 0,1 0 0,-1-1 0,0 1 0,0 0 0,-3 6 0,-71 163 0,-196 319 0,-24-20 0,261-418 0,33-50 0,7-12 0,72-100 0,118-196 0,91-175-164,35-73-655,-28 46-164,-70 115 0,-103 158 0,-117 224 860,0 0 0,-1-1 1,3-12-1,-8 15-123,-6 11 0,-19 28-245,-40 63-1,-123 201-491,-81 133 0,9-19 228,-496 797 445,652-1034 980,101-166-611,0 0 0,0 0 0,1 1-1,0-1 1,-4 18 0,11-22 78,7-6 45,33-28 368,119-111 433,88-94 0,144-160 418,-50 48 147,-327 329-1310,1 1-1,1 0 1,35-24 0,-53 41-231,-1 0 0,0 0 1,0-1-1,1 1 0,-1 0 1,0 0-1,1-1 0,-1 1 0,0 0 1,1 0-1,-1 0 0,0 0 0,1 0 1,-1 0-1,0-1 0,1 1 1,-1 0-1,0 0 0,1 0 0,-1 0 1,1 0-1,-1 0 0,0 0 0,1 1 1,-1-1-1,0 0 0,1 0 1,-1 0-1,0 0 0,1 0 0,-1 0 1,0 1-1,1-1 0,-1 0 0,0 0 1,1 0-1,-1 1 0,0-1 1,0 0-1,1 1 0,-1-1 0,0 0 1,0 0-1,0 1 0,0-1 0,1 0 1,-1 1-1,0-1 0,0 0 1,0 1-1,0-1 0,0 1 0,0-1 1,0 0-1,0 1 0,-1 5 34,0-1-1,0 0 1,0 0 0,-1 0-1,0 0 1,-5 9-1,-110 187 92,11-33-131,-311 531 288,400-668-269,1 1-1,-20 57 0,35-87-19,1 0 0,-1-1 0,1 1 0,-1-1 0,1 1 0,0 0 0,0-1 0,0 1 0,0 0 0,0-1 0,0 1 0,0 0 0,1-1 0,-1 1 0,1 0 0,-1-1 0,2 3 0,-2-4 0,1 1 0,0-1 0,0 1 0,-1-1 0,1 1 0,0-1 0,0 1 0,0-1 0,0 0 0,0 1 0,0-1 0,0 0 0,0 0 0,0 0 0,-1 0 0,1 0 0,0 0 0,0 0 0,0 0 0,0 0 0,0 0 0,0 0 0,0-1 0,2 0 0,13-5 0,0-1 0,0-1 0,-1-1 0,23-16 0,322-251 0,-356 272 0,29-22 0,-36 33 0,-15 16 0,-21 23 0,-1-1 0,-3-2 0,-59 47 0,98-87 0,0 0 0,-1 0 0,1 0 0,-1 0 0,0 0 0,0-1 0,0 0 0,0 0 0,-10 2 0,13-4 0,0 0 0,0-1 0,0 1 0,-1 0 0,1-1 0,0 1 0,0-1 0,0 0 0,0 0 0,1 1 0,-1-1 0,0 0 0,0-1 0,0 1 0,1 0 0,-1-1 0,1 1 0,-1 0 0,1-1 0,-1 0 0,1 1 0,0-1 0,0 0 0,0 0 0,0 0 0,0 1 0,0-1 0,0-3 0,-5-9 0,1 0 0,1-1 0,0 0 0,1 0 0,-2-20 0,-2-87 0,3 25 0,4 91 0,0 1 0,-1-1 0,1 1 0,-1 0 0,0-1 0,-1 1 0,1 0 0,-1 0 0,0 0 0,0 0 0,-1 0 0,1 0 0,-7-8 0,7 12 0,0 0 0,1-1 0,-1 1 0,0 0 0,0 0 0,0 1 0,0-1 0,0 0 0,0 1 0,0-1 0,0 1 0,0-1 0,0 1 0,0 0 0,0 0 0,0 0 0,-3 1 0,-3 0 0,0 1 0,0 0 0,1 0 0,-1 0 0,1 1 0,-12 7 0,-31 20 0,2 2 0,-74 63 0,-176 178 0,-29 48 0,31-25 0,68-85 0,212-197 0,-1-1 0,0 0 0,-1-2 0,0 0 0,-1-1 0,-30 12 0,45-21 0,-1 0 0,1 0 0,0 0 0,-1 0 0,1-1 0,-1 0 0,1 1 0,-1-2 0,1 1 0,-1-1 0,-7-1 0,9 1 0,0 0 0,0-1 0,0 1 0,0-1 0,0 0 0,1 0 0,-1 0 0,0 0 0,1 0 0,0 0 0,-1-1 0,1 1 0,-2-4 0,-2-5 0,1 0 0,0 0 0,1 0 0,0-1 0,1 1 0,0-1 0,-2-23 0,-3-40 0,2-78 0,33-736 0,-10 493 0,-16 372 2,3-144 37,-5 130-107,-2 0-1,-8-40 1,10 70-25,-1-1-1,-1 0 0,-4-11 0,6 18 58,0 0 0,0 0 0,-1 0 0,1-1 1,0 1-1,-1 0 0,1 1 0,-1-1 0,0 0 0,0 0 0,0 1 0,-3-3 0,3 3 1,0 0-1,-1 0 1,1 1-1,0-1 1,-1 1-1,1-1 1,0 1-1,-1 0 1,1-1-1,-1 1 1,1 1 0,0-1-1,-5 1 1,-2 1-58,0 0 0,1 1 1,-1 0-1,-14 9 0,-21 15-234,0 2-1,-72 63 0,-176 186-655,-18 45 0,46-59 16,187-202 564,72-58 371,0-1 1,0 0 0,0 0 0,0 0 0,0-1-1,-1 1 1,1-1 0,-9 1 0,13-2 27,1-1 0,-1 0 0,0 0 0,0 0 0,0 0 0,0-1 0,1 1 0,-1 0 1,0 0-1,0 0 0,0-1 0,0 1 0,1 0 0,-1-1 0,0 1 0,0-1 0,1 1 0,-1-1 0,0 1 1,1-1-1,-1 1 0,1-1 0,-1 0 0,0 1 0,1-1 0,0 0 0,-1 0 0,1 1 0,-1-1 1,1 0-1,0 0 0,-1 0 0,1 1 0,0-1 0,0 0 0,0 0 0,0 0 0,0 0 0,0 1 0,0-1 1,0-1-1,1-8-4,0 0 0,0 0 1,1 0-1,0 0 0,1 0 1,5-13-1,21-46 8,49-89 0,352-529 396,-175 299 191,-239 362-259,0 0 0,17-43-1,-33 69-307,1-1 0,-1 0-1,1 0 1,-1 0 0,0 1-1,1-1 1,-1 0 0,0 0-1,0 0 1,0 0 0,0 0-1,0 0 1,0 1 0,0-1-1,0 0 1,0 0-1,0 0 1,0 0 0,-1 0-1,1 0 1,0 1 0,-1-1-1,1 0 1,-1-1 0,-1 2 6,1-1 0,0 1-1,-1 0 1,1 0 0,0 0 0,-1 0 0,1 0 0,0 0 0,-1 1-1,1-1 1,0 0 0,0 1 0,-1-1 0,1 1 0,0-1 0,0 1 0,0-1-1,-3 3 1,-24 15 220,0 1 0,1 1 0,-30 30-1,-186 192 738,-501 606-258,684-776-725,-101 114 0,109-132 0,49-50 0,0-1 0,-1 0 0,1 0 0,-1-1 0,0 1 0,-5 2 0,9-5 0,0 0 0,-1 0 0,1 0 0,0 0 0,0 1 0,0-1 0,0 0 0,-1 0 0,1 0 0,0 0 0,0 0 0,0 0 0,0 0 0,-1 0 0,1 0 0,0 0 0,0-1 0,0 1 0,0 0 0,-1 0 0,1 0 0,0 0 0,0 0 0,0 0 0,0 0 0,0 0 0,-1 0 0,1 0 0,0-1 0,0 1 0,0 0 0,0 0 0,0 0 0,0 0 0,0 0 0,-1-1 0,1 1 0,1-12 0,18-39 0,81-154 0,57-92 0,255-447 0,-290 526 0,-26 39 0,-93 173 0,0 0 0,-1-1 0,0 1 0,2-9 0,-4 15 0,0 0 0,0 0 0,1-1 0,-1 1 0,0 0 0,0 0 0,0-1 0,0 1 0,0 0 0,0 0 0,0 0 0,0-1 0,0 1 0,0 0 0,0 0 0,0-1 0,0 1 0,0 0 0,0 0 0,0-1 0,0 1 0,0 0 0,-1 0 0,1-1 0,0 1 0,0 0 0,0 0 0,0 0 0,0-1 0,-1 1 0,1 0 0,0 0 0,0 0 0,0 0 0,-1-1 0,1 1 0,0 0 0,0 0 0,0 0 0,-1 0 0,1 0 0,0 0 0,0 0 0,-1 0 0,1 0 0,0 0 0,0 0 0,-1 0 0,1 0 0,0 0 0,0 0 0,-1 0 0,1 0 0,0 0 0,0 0 0,0 0 0,-1 0 0,1 0 0,0 0 0,0 0 0,-1 1 0,-10 7 0,0 0 0,1 1 0,0 0 0,-17 21 0,-212 247 0,147-179 164,92-98-153,0 1 1,-1-1 0,1 1 0,-1 0 0,1-1-1,-1 1 1,1-1 0,-1 1 0,0-1 0,1 1 0,-1-1-1,0 0 1,1 1 0,-1-1 0,0 0 0,0 0-1,1 1 1,-1-1 0,0 0 0,0 0 0,1 0 0,-1 0-1,0 0 1,0 0 0,1 0 0,-1 0 0,-1 0 0,1-2 11,1-1 0,0 1 1,0 0-1,0 0 1,0 0-1,0 0 0,0 0 1,0 0-1,1 0 1,-1 0-1,1 0 1,-1 0-1,1 0 0,1-2 1,80-187 247,48-77-244,-28 40-27,-90 201 0,-2 1 0,12-52 0,-22 77 0,0 0 0,1 0 0,-1 1 0,0-1 0,0 0 0,0 0 0,0 0 0,0 0 0,0 0 0,0 1 0,0-1 0,0 0 0,0 0 0,-1 0 0,1 0 0,0 1 0,-1-1 0,1 0 0,0 0 0,-1 1 0,1-1 0,-1 0 0,0-1 0,0 2 0,0 0 0,0 0 0,0 0 0,0 0 0,0 0 0,0 0 0,0 1 0,0-1 0,0 0 0,0 1 0,0-1 0,1 0 0,-1 1 0,0-1 0,0 1 0,0-1 0,1 1 0,-1-1 0,0 1 0,-1 1 0,-13 13 0,-1 0 0,2 1 0,-19 27 0,-38 61 0,53-77 0,-15 32 0,27-39 0,6-20 0,0 1 0,0-1 0,0 0 0,0 0 0,0 0 0,0 1 0,1-1 0,-1 0 0,0 0 0,0 0 0,0 1 0,0-1 0,0 0 0,0 0 0,0 0 0,0 0 0,1 1 0,-1-1 0,0 0 0,0 0 0,0 0 0,0 0 0,0 0 0,1 0 0,-1 0 0,0 1 0,0-1 0,0 0 0,0 0 0,1 0 0,-1 0 0,0 0 0,0 0 0,0 0 0,1 0 0,-1 0 0,0 0 0,0 0 0,0 0 0,1 0 0,-1 0 0,0 0 0,0 0 0,0 0 0,1 0 0,-1-1 0,0 1 0,0 0 0,0 0 0,1 0 0,7-6 0,0 1 0,0-2 0,0 1 0,9-12 0,106-110 0,107-145 0,-187 216 0,-40 50 0,-12 15 0,-143 162 0,6-5 0,289-305 0,164-124 0,-203 190 0,-99 71 0,1-1 0,0 1 0,0 0 0,12-3 0,-18 5 0,1 1 0,-1 0 0,1 0 0,0 0 0,-1 0 0,1-1 0,-1 1 0,1 0 0,0 0 0,-1 0 0,1 0 0,0 0 0,-1 0 0,1 1 0,-1-1 0,1 0 0,0 0 0,-1 0 0,1 1 0,-1-1 0,1 0 0,0 0 0,-1 1 0,1-1 0,-1 1 0,1-1 0,-1 0 0,1 1 0,-1-1 0,0 1 0,1-1 0,0 2 0,-1 0 0,1 0 0,-1 1 0,0-1 0,0 0 0,1 1 0,-1-1 0,-1 1 0,1-1 0,0 0 0,-1 1 0,0 3 0,-19 53 0,-87 174 0,-133 234 0,20-38 0,144-253 0,73-169 0,1-1 0,0 1 0,0 0 0,0 0 0,1 0 0,0 0 0,1 0 0,0 10 0,0-16 0,0-1 0,0 1 0,0-1 0,0 1 0,1-1 0,-1 1 0,0-1 0,0 1 0,1-1 0,-1 1 0,0-1 0,1 1 0,-1-1 0,0 1 0,1-1 0,-1 0 0,1 1 0,-1-1 0,1 0 0,-1 1 0,1-1 0,-1 0 0,1 0 0,-1 1 0,1-1 0,-1 0 0,1 0 0,-1 0 0,1 0 0,-1 0 0,1 0 0,0 0 0,0 0 0,2 0 0,0-1 0,1 0 0,-1 0 0,0 0 0,0-1 0,0 1 0,0-1 0,0 1 0,4-4 0,23-16 0,-1-2 0,-1-1 0,28-31 0,76-94 0,-110 124 0,54-66 0,-56 70 0,-24 29 0,-34 43 0,-130 171 0,163-216 0,1 1 0,-1-1 0,1 1 0,1 0 0,-6 12 0,12-18 0,5-7 0,28-30 0,91-113 0,62-77 0,142-167 0,-224 276 0,-103 112 0,1 0 0,0 1 0,0 0 0,10-7 0,-9 12 0,-7 8 0,-8 14 0,-25 41 0,-101 166 0,-579 882 0,638-995 0,63-95 0,13-19 0,5-7 0,61-74 0,72-102 0,282-415 33,-166 228-230,-170 255-622,-83 110 770,1 0 0,-1 1 0,1-1 0,0 1-1,0-1 1,-1 1 0,1-1 0,0 1 0,4-2 0,-6 3 38,0 0 1,1 0-1,-1 0 1,0 0-1,1 1 1,-1-1 0,0 0-1,1 0 1,-1 0-1,0 0 1,0 1-1,1-1 1,-1 0-1,0 0 1,0 0-1,1 1 1,-1-1 0,0 0-1,0 0 1,0 1-1,0-1 1,1 0-1,-1 0 1,0 1-1,0-1 1,0 0-1,0 1 1,0-1-1,0 0 1,0 1 0,0-1-1,0 0 1,0 1-1,0-1 1,0 0-1,0 1 1,0-1-1,0 0 1,0 1-1,0-1 1,0 0 0,0 0-1,0 1 1,0-1-1,-1 0 1,1 1-1,-6 20-316,0 0-1,-18 40 0,-236 463-2393,240-484 2493,-52 104-755,68-137 907,1 0 0,0 1-1,0-1 1,1 1 0,0-1-1,0 1 1,0 9 0,2-16 77,0-1 0,0 1 1,0-1-1,0 0 0,0 1 1,0-1-1,0 1 0,0-1 1,1 0-1,-1 1 0,0-1 1,0 0-1,0 1 0,1-1 1,-1 1-1,0-1 0,0 0 1,1 0-1,-1 1 0,0-1 1,1 0-1,-1 0 0,0 1 1,1-1-1,-1 0 0,0 0 1,1 0-1,-1 1 0,1-1 1,-1 0-1,0 0 0,1 0 1,-1 0-1,1 0 1,-1 0-1,0 0 0,1 0 1,-1 0-1,1 0 0,-1 0 1,0 0-1,1 0 0,4-2 50,-1 1 0,0-1-1,0 0 1,0 0 0,0-1-1,0 1 1,5-5 0,44-39 78,55-61 1,-48 46-145,-46 46 15,2 0 0,0 1 0,34-22 0,-49 35 0,1 0 0,0 0 0,0 0 0,0 0 0,0 1 0,0-1 0,0 1 0,0-1 0,0 1 0,0 0 0,1 0 0,-1 0 0,2 0 0,-3 0 0,1 1 0,-1-1 0,0 0 0,0 1 0,0-1 0,0 1 0,-1-1 0,1 1 0,0 0 0,0-1 0,0 1 0,0 0 0,-1 0 0,1-1 0,0 1 0,0 0 0,-1 0 0,1 0 0,-1 0 0,1 1 0,1 5 0,-1-1 0,1 1 0,-2-1 0,1 1 0,-1-1 0,0 1 0,0-1 0,-1 1 0,0-1 0,0 1 0,-2 5 0,-8 33 134,-1-1 0,-27 60 0,-49 83 727,16-34-158,61-124-207,11-29-476,0 1 1,-1-1-1,1 1 1,0-1 0,0 1-1,0-1 1,0 1-1,0-1 1,0 1-1,0-1 1,0 1-1,0-1 1,0 1-1,0-1 1,0 1 0,0-1-1,0 1 1,0-1-1,0 1 1,1-1-1,-1 1 1,0-1-1,1 1 1,-1-1 3,1 0 1,-1 0-1,1 0 1,0 0-1,-1 0 1,1 0-1,-1-1 1,1 1-1,0 0 1,-1 0 0,1 0-1,-1-1 1,1 1-1,-1 0 1,1-1-1,-1 1 1,1 0-1,-1-1 1,2 0-1,21-21 463,47-57 677,96-142-1,-110 142-785,14-23-231,-203 283-147,-126 185 0,-405 615-914,641-947 845,-249 375-899,123-181 210,127-193 628,35-48 111,94-128 19,16-24 0,445-552 0,-451 592 164,-98 106 238,38-29 0,-55 47-347,0-1 0,-1 1-1,1 0 1,0 0 0,0 0-1,0 0 1,0 1-1,0-1 1,0 0 0,4 0-1,-6 1-38,1 0 0,-1 0-1,0 0 1,1 0 0,-1 1-1,1-1 1,-1 0 0,0 0 0,1 0-1,-1 0 1,1 0 0,-1 1-1,0-1 1,1 0 0,-1 0 0,0 1-1,1-1 1,-1 0 0,0 1-1,1-1 1,-1 0 0,0 1 0,0-1-1,0 0 1,1 1 0,-1-1-1,0 0 1,0 1 0,0-1 0,1 1-1,-1 3 65,0 0 0,0 0 0,0 0 0,0 0 0,0 0-1,-1 0 1,-1 6 0,-5 12 93,-4 16-150,10-36-25,1 0-1,-1 0 0,1 0 0,0 0 1,0 0-1,0 0 0,0 0 0,0 0 1,0 0-1,0 1 0,2 3 0,-2-6 3,0 0 0,0 0 0,0 1 0,0-1 0,1 0 0,-1 0 0,0 0 0,0 1 0,1-1 0,-1 0 0,0 0 0,0 0 0,0 0 0,1 1 0,-1-1 0,0 0 0,1 0 0,-1 0 0,0 0 0,0 0 0,1 0 0,-1 0 0,0 0 0,1 0 0,-1 0 0,0 0 0,0 0 0,1 0 0,-1 0 0,15-7 0,20-17 0,-1-2 0,-1-1 0,42-47 0,-26 25 0,-19 24 0,-30 25 0,0 0 0,0 0 0,0 0 0,0 0 0,0-1 0,0 1 0,0 0 0,0 0 0,0 0 0,0 0 0,0 0 0,0 0 0,1 0 0,-1 0 0,0 0 0,0 0 0,0 0 0,0 0 0,0 0 0,0 0 0,0 0 0,0 0 0,0 0 0,0 0 0,0 0 0,1 0 0,-1-1 0,0 1 0,0 0 0,0 0 0,0 0 0,0 0 0,0 1 0,0-1 0,0 0 0,0 0 0,1 0 0,-1 0 0,0 0 0,0 0 0,0 0 0,0 0 0,0 0 0,0 0 0,0 0 0,0 0 0,0 0 0,0 0 0,0 0 0,0 0 0,0 0 0,1 0 0,-1 0 0,0 1 0,0-1 0,0 0 0,0 0 0,0 0 0,0 0 0,0 0 0,0 0 0,0 0 0,0 0 0,0 1 0,-7 12 0,-158 233 0,72-114 0,23-28 0,-100 137 0,201-280 0,35-43 0,91-85 0,239-191 0,-277 265 0,204-122 0,-298 200 0,1 2 0,50-20 0,-72 32 0,0 0 0,1 0 0,-1 0 0,1 0 0,-1 1 0,8 0 0,-10 0 0,-1 0 0,0 0 0,0 1 0,1-1 0,-1 0 0,0 1 0,1-1 0,-1 1 0,0-1 0,0 1 0,0-1 0,0 1 0,0 0 0,0 0 0,0 0 0,2 1 0,-2 1 0,0 0 0,0-1 0,0 1 0,0 0 0,0 0 0,-1 0 0,1 0 0,-1 0 0,0 0 0,0-1 0,0 1 0,0 0 0,0 0 0,-1 0 0,1 0 0,-1 0 0,0 0 0,-1 3 0,-13 37 0,-2 0 0,-27 48 0,-11 29 0,54-116 0,-3 4 0,1 0 0,0 1 0,1-1 0,-2 14 0,3-20 0,1-1 0,0 1 0,0-1 0,0 1 0,0-1 0,0 1 0,0-1 0,1 1 0,-1-1 0,0 1 0,1-1 0,0 1 0,-1-1 0,1 1 0,0-1 0,-1 0 0,1 1 0,0-1 0,0 0 0,0 0 0,0 0 0,0 1 0,0-1 0,0 0 0,1 0 0,-1-1 0,0 1 0,1 0 0,-1 0 0,0-1 0,3 2 0,2-1 0,-1 0 0,1 0 0,0 0 0,-1-1 0,1 0 0,0 0 0,0 0 0,-1-1 0,9-1 0,51-15 0,-64 16 0,18-4 0,0-1 0,-1-1 0,0-1 0,26-16 0,-34 14 0,-10 10 0,0 0 0,0-1 0,0 1 0,0 0 0,0 0 0,0 0 0,0 0 0,0 0 0,0-1 0,0 1 0,0 0 0,0 0 0,0 0 0,0 0 0,0-1 0,0 1 0,0 0 0,0 0 0,0 0 0,0 0 0,0-1 0,0 1 0,0 0 0,0 0 0,-1 0 0,1 0 0,0 0 0,0 0 0,0-1 0,0 1 0,0 0 0,0 0 0,-1 0 0,1 0 0,0 0 0,0 0 0,0 0 0,0 0 0,-1 0 0,1 0 0,0 0 0,0 0 0,0 0 0,0 0 0,-1 0 0,1 0 0,0 0 0,0 0 0,0 0 0,-1 0 0,-11 1 0,1 1 0,-1 0 0,-22 7 0,-119 38 0,-449 133 0,562-169 0,20-4 0,-1-1 0,1-1 0,-1-1 0,0-1 0,-41 1 0,59-4 0,1 0 0,-1 0 0,1-1 0,0 1 0,0-1 0,-1 0 0,1 0 0,0 0 0,0 0 0,0 0 0,0 0 0,0 0 0,0-1 0,0 1 0,0-1 0,0 1 0,1-1 0,-1 0 0,1 0 0,-1 0 0,0-2 0,0 1 0,0 1 0,0-1 0,0 1 0,-1-1 0,1 1 0,0 0 0,-1 0 0,1 0 0,-1 0 0,0 0 0,0 1 0,0-1 0,0 1 0,-5-2 0,-9-1 0,1 1 0,-1 1 0,0 1 0,-19 1 0,-156 10 0,-215 39-215,-54 3-553,459-52 740,-9 2-145,0-2 1,-1 0 0,-19-2-1,31 2 152,-1 0 1,0 0-1,0 0 0,1-1 0,-1 1 1,0 0-1,0 0 0,1-1 0,-1 1 0,0-1 1,1 1-1,-1 0 0,0-1 0,1 1 1,-1-1-1,0 0 0,1 1 0,-1-1 1,1 1-1,0-1 0,-1 0 0,0-1 1,1 1-21,0 0 0,0-1 1,0 1-1,0 0 1,1 0-1,-1-1 1,0 1-1,1 0 1,-1 0-1,1 0 1,-1-1-1,1 1 0,0 0 1,-1 0-1,1 0 1,0 0-1,0 0 1,1-1-1,15-15-333,0 1 0,1 1 1,0 1-1,40-23 0,-38 25 71,0 0 0,-1-2 0,-1 0 0,0-1 0,27-29 0,-43 42 329,-1 0-1,1 0 1,-1 0-1,1 0 1,-1 0 0,1 0-1,-1-1 1,0 1-1,0 0 1,0-1 0,-1 1-1,1-1 1,0 1-1,-1-1 1,0 1 0,0-1-1,1 1 1,-1-1-1,-1 1 1,1-1 0,0 1-1,-1-1 1,1 1-1,-1-1 1,0 1 0,1-1-1,-1 1 1,-1 0-1,1 0 1,0-1 0,0 1-1,-1 0 1,1 0-1,-4-2 1,0-2 147,-1 1 0,0 1 1,-1-1-1,1 1 0,-1 1 0,0-1 0,0 1 1,0 0-1,0 0 0,-11-2 0,-13-1 282,0 2 0,0 0 0,-48 2 0,58 2-309,-190-3 821,-127-2-212,-89-12-772,-566-98-706,10-78 246,805 148 477,170 43 0,0-1 0,0 0 0,1-1 0,-1 1 0,1-1 0,-8-6 0,13 9 0,0-1 0,0 0 0,1 1 0,-1-1 0,0 0 0,1 0 0,-1 0 0,1 0 0,0 0 0,0 0 0,0-1 0,0 1 0,0 0 0,0 0 0,0-1 0,0-3 0,1 2 0,0 0 0,0-1 0,1 1 0,-1 0 0,1 0 0,0 0 0,0-1 0,0 1 0,1 0 0,2-5 0,5-8 0,0 1 0,14-18 0,34-40 0,77-76 0,369-331 0,35 32 0,-404 344 163,-101 74 245,-28 24-219,-7 5-18,-8 6-97,-1 1 0,2 0 0,-1 1 0,-14 11 0,-155 117-11,-118 113-63,-319 304-654,482-429 325,-184 154-654,197-190 492,108-77 392,-1-1 1,0-1 0,0 0 0,-21 5-1,32-10 69,0-2 1,0 1-1,-1 0 0,1-1 0,0 1 1,-1-1-1,1 0 0,0 0 0,-1 0 1,1-1-1,0 1 0,-1-1 1,1 0-1,0 0 0,-5-2 0,5 2 8,1-1-1,0 0 1,0 1-1,0-1 1,0 0-1,0 0 1,0 0-1,0 0 1,1-1-1,-1 1 1,1 0-1,0-1 1,0 1-1,0-1 1,0 1-1,-1-6 1,0-1-16,0-1 1,1 1 0,0 0 0,1 0 0,2-18 0,1 0-13,11-44 1,62-157 4,22-6 42,4-12 11,-93 221-8,0 0 0,10-48 0,-19 71-1,0 0-1,1 0 1,-1 0 0,0 0-1,0-1 1,0 1 0,0 0-1,-1 0 1,1 0 0,-1 0-1,1 0 1,-1 0 0,-1-3-1,1 4 1,1 0 1,-1 1-1,1-1 0,-1 1 0,0-1 0,1 1 0,-1-1 0,1 1 0,-1 0 0,0-1 0,0 1 0,1 0 1,-1-1-1,0 1 0,0 0 0,1 0 0,-1 0 0,0-1 0,0 1 0,1 0 0,-1 0 0,0 0 0,-1 1 1,-4 0 21,0 1 1,0 0 0,1 0 0,-1 1 0,1-1 0,-9 7 0,10-6 29,-5 2 50,3-1-14,0 0 0,0-1-1,0 0 1,-1 0-1,1 0 1,-8 2 0,13-5-65,0 0 1,0 0-1,0 0 1,0 0-1,0 1 1,0-2-1,0 1 0,0 0 1,0 0-1,0 0 1,0 0-1,0-1 1,0 1-1,0 0 1,0-1-1,0 1 1,0-1-1,0 1 1,0-1-1,-1 0 1,1-1 16,0 1-1,0-1 1,0 1 0,0-1 0,0 0 0,1 0 0,-1 1 0,1-1 0,-1 0 0,1 0 0,-1 0 0,1 1-1,0-1 1,0 0 0,0-3 0,1-10 102,2 1-1,-1-1 0,2 1 1,-1 0-1,2 0 1,6-13-1,152-298 834,-49 110-728,-104 194-246,-1 0 0,-1 0 0,7-26 0,-15 45 0,1 0 0,-1 0 0,1-1 0,-1 1 0,0 0 0,0 0 0,0 0 0,0 0 0,0 0 0,0 0 0,-1 0 0,1 0 0,-1 0 0,1 0 0,-2-3 0,1 5 0,1-1 0,-1 0 0,1 1 0,-1-1 0,0 1 0,1 0 0,-1-1 0,0 1 0,0-1 0,1 1 0,-1 0 0,0 0 0,0-1 0,1 1 0,-1 0 0,0 0 0,0 0 0,0 0 0,0 0 0,1 0 0,-1 0 0,0 0 0,0 0 0,0 0 0,1 1 0,-2-1 0,-7 4 0,0-1 0,1 1 0,-1 1 0,1 0 0,-12 9 0,-191 161 0,67-52 0,140-119 0,-1 0 0,1-1 0,-1 0 0,0 0 0,-10 5 0,9-10 0,7-7 0,7-9 0,1 0 0,17-24 0,92-132 0,403-617 0,-507 767 0,-25 34 0,-94 113 0,-84 100 0,-231 254 0,274-333 0,142-139 0,-1-1 0,0 1 0,0-1 0,0-1 0,0 1 0,-1-1 0,0 0 0,1 0 0,-10 3 0,15-6 0,-1 0 0,1 0 0,0 0 0,-1 0 0,1 0 0,0 0 0,-1 0 0,1-1 0,0 1 0,-1 0 0,1 0 0,0 0 0,-1 0 0,1-1 0,0 1 0,0 0 0,-1 0 0,1-1 0,0 1 0,0 0 0,-1-1 0,1 1 0,0 0 0,0-1 0,0 1 0,0 0 0,0-1 0,-1 1 0,1 0 0,0-1 0,0 1 0,0 0 0,0-1 0,0 1 0,0 0 0,0-1 0,0 1 0,0 0 0,0-1 0,1 0 0,8-33 0,60-101 0,-43 89 0,21-53 0,-45 95 0,-1 0 0,1 1 0,-1-1 0,0 0 0,0 0 0,-1 0 0,1 0 0,-1 0 0,0 0 0,0-6 0,0 10 0,0-1 0,0 1 0,-1-1 0,1 1 0,0 0 0,0-1 0,-1 1 0,1 0 0,0-1 0,0 1 0,-1 0 0,1 0 0,0-1 0,-1 1 0,1 0 0,0 0 0,-1-1 0,1 1 0,-1 0 0,1 0 0,0 0 0,-1 0 0,1-1 0,-1 1 0,1 0 0,0 0 0,-1 0 0,1 0 0,-1 0 0,1 0 0,-1 0 0,1 0 0,0 0 0,-1 1 0,0-1 0,-3 1 0,1 1 0,-1-1 0,1 1 0,-1 0 0,1 0 0,-1 0 0,-3 4 0,-19 17 0,0 2 0,-24 30 0,-98 131 0,-83 161 0,40 10 0,165-290 0,25-64 0,0 1 0,0-1 0,1 1 0,-1-1 0,1 0 0,0 1 0,0 0 0,0-1 0,0 4 0,1-6 0,-1-1 0,0 1 0,0-1 0,0 1 0,1-1 0,-1 1 0,0-1 0,0 1 0,1-1 0,-1 1 0,1-1 0,-1 0 0,0 1 0,1-1 0,-1 0 0,1 1 0,-1-1 0,0 0 0,1 1 0,-1-1 0,1 0 0,-1 0 0,1 0 0,0 1 0,-1-1 0,1 0 0,-1 0 0,1 0 0,-1 0 0,1 0 0,-1 0 0,1 0 0,-1 0 0,1 0 0,-1 0 0,1 0 0,0-1 0,-1 1 0,1 0 0,5-3 0,0 1 0,0-1 0,0 0 0,0 0 0,8-7 0,156-132 0,322-313 0,-217 198 0,-96 98 0,-127 121 0,-51 38 0,0-1 0,0 0 0,0 0 0,0 0 0,0 1 0,0-1 0,0 1 0,1-1 0,-1 1 0,0-1 0,0 1 0,1 0 0,-1 0 0,0-1 0,1 1 0,-1 0 0,0 0 0,1 0 0,1 1 0,-2 0 0,0 0 0,-1 0 0,0 0 0,1 0 0,-1 1 0,1-1 0,-1 0 0,0 0 0,0 0 0,0 1 0,0-1 0,0 0 0,0 0 0,0 0 0,0 1 0,0-1 0,-1 0 0,1 0 0,0 0 0,-1 0 0,1 1 0,-2 0 0,-5 20 0,-15 27 0,-128 240 0,-83 138-164,-28 42-620,30-51 105,-14 26 551,373-665 128,590-890 0,-618 980 0,-99 129 0,0 1 0,0-1 0,0 0 0,1 1 0,-1 0 0,1-1 0,-1 1 0,1 0 0,0 0 0,-1 0 0,4-2 0,-4 10 0,-7 12 0,-93 186 0,-100 168 0,-37 60 164,46-64 620,140-249-384,47-112-360,0 0 0,1 0 0,0 0-1,0 0 1,1 1 0,-1 10-1,2-18-36,0 0-1,0-1 0,0 1 1,0 0-1,0-1 0,0 1 0,0-1 1,0 1-1,1 0 0,-1-1 0,0 1 1,0-1-1,1 1 0,-1-1 0,0 1 1,1-1-1,-1 1 0,0-1 0,1 1 1,-1-1-1,1 1 0,-1-1 0,1 1 1,-1-1-1,1 0 0,-1 1 0,1-1 1,-1 0-1,1 0 0,0 1 0,-1-1 1,1 0-1,-1 0 0,1 0 0,0 0 1,-1 0-1,1 0 0,0 0 0,-1 0 1,1 0-1,-1 0 0,1 0 0,0 0 1,-1 0-1,1 0 0,-1-1 0,1 1 1,0 0-1,0-1 0,7-3 0,0 0 1,0-1-1,-1 0 0,0 0 1,0-1-1,7-6 0,201-218-2,526-673-1680,-634 770 1394,-98 121 242,29-37-370,58-57 0,-96 106 408,0-1-1,0 1 1,0 0-1,1 0 1,-1-1-1,0 1 1,0 0 0,1 0-1,-1-1 1,0 1-1,0 0 1,1 0 0,-1 0-1,0 0 1,1-1-1,-1 1 1,0 0 0,1 0-1,-1 0 1,0 0-1,1 0 1,-1 0 0,0 0-1,1 0 1,-1 0-1,0 0 1,1 0-1,-1 0 1,0 0 0,1 0-1,-1 0 1,0 0-1,1 0 1,-1 1 0,0-1-1,1 0 1,-1 2-15,0 0 0,0-1 0,0 1 0,0-1-1,0 1 1,0 0 0,-1-1 0,1 1 0,-1 0 0,1-1 0,-2 3 0,-65 133-540,-188 310-85,-442 714 526,681-1135 120,-274 454 0,105-165 0,167-284 0,1 0 0,-16 41 0,33-63 2,6-9 16,25-28 126,104-136 675,87-149 164,598-969-1789,-590 912 150,-117 182 180,-104 173 368,-27 48 40,-30 53 46,-50 89 22,-262 483 0,273-482 0,72-130 21,16-36 27,6-9 47,9-16 69,-1 0 0,0 0 0,-1-2 0,14-20-1,134-184 820,316-473 969,-464 674-1949,62-92 148,-65 101 150,-25 42 1,-100 183-152,-116 183-150,-539 826-1608,626-1001 1250,-7 24-625,148-244 951,1 0 1,0 0-1,-1 0 0,1 0 0,0 0 1,0 1-1,0-1 0,1 1 0,-1-1 1,1 0-1,-1 1 0,1-1 0,0 1 1,0 3-1,0-6 24,0 0 0,1 0 0,-1 0 0,0 0 0,1 1 0,-1-1-1,1 0 1,-1 0 0,0 0 0,1 0 0,-1-1 0,0 1 0,1 0 0,-1 0 0,1 0 0,-1 0 0,0 0 0,1 0 0,-1 0 0,0-1 0,1 1-1,-1 0 1,0 0 0,1-1 0,-1 1 0,20-16-167,27-36 8,66-91 0,137-236-21,49-127-396,18-48 274,-18 34-509,-45 81-164,-63 116 327,-73 126 1312,-111 185-450,-1 0 0,8-20 0,-14 23 31,-8 10-42,-10 14-44,1 1 1,-26 31-1,-145 173-47,-158 210 145,-2 3 215,306-383-392,-54 51-1,92-98-68,1 0-1,-1 0 1,0 0-1,0 0 1,0 0-1,-1-1 1,-5 2-1,10-3 2,-1-1-1,1 0 1,-1 0-1,1 0 1,-1 0-1,1 0 1,-1 1-1,1-1 1,-1 0-1,1 0 1,-1 0-1,1-1 1,-1 1-1,1 0 1,-1 0-1,1 0 1,-1 0-1,1 0 1,0-1-1,-1 1 1,1 0-1,-1 0 1,1-1-1,-1 1 1,1 0-1,0-1 1,-1 1-1,1 0 1,-1-1-1,1 1 1,0 0-1,0-1 1,-1 1-1,1-1 1,0 1-1,0-1 1,-1 1-1,1-1 1,0 1-1,0-2 1,-1-2 39,1 0 1,0 0-1,0 0 1,0 0-1,1 0 1,-1 0-1,3-8 1,20-59 427,82-164 512,69-121 0,355-751-167,-443 918-816,-75 159 0,-21 45 0,-71 136 0,-57 113 0,-3 2 0,-170 327 0,234-429 133,75-159-100,-1 0 1,1 0-1,1 0 0,-1 0 1,1 0-1,0 0 0,0 1 0,0-1 1,1 0-1,0 1 0,0-1 1,1 9-1,-1-13-26,1 0 1,-1-1-1,1 1 0,-1 0 0,1 0 1,0 0-1,-1 0 0,1-1 0,0 1 0,0 0 1,-1-1-1,1 1 0,0 0 0,0-1 1,0 1-1,0-1 0,0 1 0,0-1 1,0 0-1,0 1 0,0-1 0,1 0 1,2 1 0,1-1 0,-1 0 1,1 0-1,-1 0 0,1-1 1,-1 1-1,6-3 0,32-9-8,-1-3 0,0-1 0,-1-2 0,52-32 0,-45 23 0,1 3 0,72-26 0,-116 48 0,0 1 0,0-1 0,0 1 0,0 0 0,0 1 0,0-1 0,0 0 0,0 1 0,0 0 0,0 0 0,0 0 0,7 2 0,-10-1 0,0-1 0,0 1 0,0-1 0,0 1 0,0 0 0,0 0 0,-1-1 0,1 1 0,0 0 0,-1 0 0,1 0 0,0 0 0,-1 0 0,1 0 0,-1 0 0,0 0 0,1 0 0,-1 0 0,0 0 0,0 0 0,1 0 0,-1 2 0,0 3 0,0 0 0,-1 1 0,1-1 0,-1 0 0,0 0 0,-4 10 0,-80 207 0,-233 515 0,169-395 0,56-115 0,89-219 0,1 0 0,0 0 0,1 0 0,0 0 0,-1 18 0,3-26 0,0-1 0,0 1 0,0-1 0,0 0 0,0 1 0,0-1 0,0 1 0,0-1 0,0 0 0,0 1 0,1-1 0,-1 0 0,0 1 0,0-1 0,0 0 0,1 1 0,-1-1 0,0 0 0,0 1 0,1-1 0,-1 0 0,0 1 0,1-1 0,-1 0 0,0 0 0,1 0 0,-1 1 0,1-1 0,12-4 0,7-14 0,-1 0 0,-1-1 0,18-25 0,155-200 0,322-448-282,13-16-4,-476 637 286,-119 160 0,-155 230 0,-109 165-158,-45 64-476,42-61 476,126-186 158,167-248-5,43-53 5,0 0 0,0 0-1,0 0 1,0 1 0,0-1 0,0 0 0,0 0-1,0 0 1,0 0 0,0 0 0,0 0 0,0 1-1,0-1 1,0 0 0,0 0 0,-1 0 0,1 0-1,0 0 1,0 0 0,0 0 0,0 0-1,0 0 1,0 0 0,0 1 0,0-1 0,-1 0-1,1 0 1,0 0 0,0 0 0,0 0 0,0 0-1,0 0 1,0 0 0,-1 0 0,1 0 0,0 0-1,0 0 1,0 0 0,0 0 0,0 0 0,0 0-1,-1 0 1,1 0 0,0 0 0,0 0 0,0 0-1,0-1 1,0 1 0,0 0 0,0 0 0,-1 0-1,1 0 1,0 0 0,0 0 0,0 0 0,0 0-1,0 0 1,0-1 0,0 1 0,4-15-24,101-184-140,112-164 123,228-304-463,29 10-885,-226 329 864,-76 121 434,-118 153 103,-40 44 52,-13 10-61,-1 0-1,0 0 1,0 0-1,0-1 1,0 1-1,1 0 1,-1 0-1,0 0 1,0 0-1,0 0 1,0 0-1,1 0 0,-1 0 1,0 0-1,0 0 1,0 0-1,1 0 1,-1 0-1,0 0 1,0 0-1,0 0 1,1 0-1,-1 0 1,0 0-1,0 0 1,0 0-1,0 0 1,1 0-1,-1 0 0,0 1 1,0-1-1,0 0 1,0 0-1,0 0 1,1 0-1,-1 0 1,0 1-1,0 2 20,0-1 0,-1 1 0,1 0 0,-1-1 1,0 1-1,0 0 0,0-1 0,0 1 0,0-1 0,-3 5 0,-39 68 242,-146 208-129,164-246-140,-790 1138-1036,809-1166 1107,-16 21 237,20-27-190,7-8-28,90-110 16,133-159-101,140-170 0,-212 251 0,-57 77 0,-83 100 0,-28 37 0,-98 140 0,-96 144 0,-270 420 0,306-469 0,127-193 43,20-31 70,19-25-30,5-7 16,66-80 474,-54 64-501,238-287 911,132-160-328,39-47-1310,-36 43-328,-94 125 0,-196 240 492,-88 92 370,2 2 0,-1-1 0,20-12 0,-29 21 115,0 1-1,0-1 1,-1 0-1,1 1 1,0-1-1,0 0 1,0 1-1,0-1 1,0 1-1,-1-1 1,1 0-1,0 1 1,0-1-1,0 1 1,0-1-1,0 0 1,0 1-1,0-1 1,0 0-1,1 1 1,-1-1-1,0 1 1,0-1-1,0 0 1,0 1-1,0-1 1,1 0-1,-1 1 1,0-1-1,0 0 1,1 1 0,-1-1-1,0 0 1,0 1-1,1-1 1,-1 0-1,0 0 1,1 0-1,-1 1 1,0-1-1,1 0 1,-1 0-1,1 0 1,-1 0-1,0 0 1,1 1-1,-1-1 1,0 0-1,1 0 1,-1 0-1,1 0 1,-1 0-1,0 0 1,1 0-1,-1 0 1,1-1-1,-1 1 1,0 0-1,1 0 1,-1 0-1,1 0 1,-1 0-1,0-1 1,1 1-1,-1 0 1,0 0-1,0-1 1,1 1 0,-1-1-1,-3 14-59,-2-1 0,0-1-1,0 1 1,-7 11 0,-178 273-89,-110 139-9,-37 46-544,23-36 334,63-96 321,74-113 53,75-114 164,100-120-121,-1 1 1,1-1-1,-1 0 1,1 0-1,-1 0 1,0-1-1,-3 3 1,6-4-36,0 0 0,-1 0 0,1 0 0,0 0 1,0 0-1,-1 0 0,1 0 0,0 0 0,0 0 0,-1 0 0,1 0 0,0-1 1,0 1-1,0 0 0,-1 0 0,1 0 0,0 0 0,0 0 0,0 0 0,-1-1 1,1 1-1,0 0 0,0 0 0,0 0 0,0-1 0,-1 1 0,1 0 0,0 0 0,0 0 1,0-1-1,0 1 0,0 0 0,0 0 0,0-1 0,0 1 0,0 0 0,0 0 1,0-1-1,0 1 0,0 0 0,0 0 0,0-1 0,0 1 0,0 0 0,0 0 1,0-1-1,0 1 0,0 0 0,0 0 0,0 0 0,1-1 0,-1 1 0,0 0 0,0 0 1,0 0-1,0-1 0,1 1 0,7-21 238,2 0 0,0 1-1,16-23 1,128-193 737,107-127 0,625-775 694,-717 942-1677,-131 159 0,-30 35 0,-9 11 0,-17 29 0,-37 55 0,-110 166 0,-41 50 0,24-33 0,75-95 0,103-174 0,1 0 0,0 0 0,0 0 0,1 0 0,-4 15 0,6-22 0,0 0 0,0 1 0,0-1 0,0 1 0,0-1 0,0 1 0,0-1 0,0 0 0,0 1 0,0-1 0,0 1 0,0-1 0,0 1 0,0-1 0,1 0 0,-1 1 0,0-1 0,0 1 0,0-1 0,1 0 0,-1 1 0,0-1 0,0 0 0,1 1 0,-1-1 0,0 0 0,1 1 0,-1-1 0,0 0 0,1 0 0,-1 1 0,0-1 0,1 0 0,-1 0 0,1 0 0,-1 0 0,0 0 0,1 1 0,-1-1 0,1 0 0,-1 0 0,1 0 0,-1 0 0,0 0 0,1 0 0,-1 0 0,1 0 0,-1 0 0,1-1 0,-1 1 0,1 0 0,12-6 0,0-1 0,-1 0 0,0 0 0,0-1 0,15-14 0,165-141 0,137-150 0,-2 2 0,-271 262 73,-53 47-49,0-1 0,0 1 1,1-1-1,-1 1 1,1 0-1,-1 0 0,8-2 1,-11 4-22,0 0 0,0 0 0,1 0 0,-1 0 0,0 0 0,0 0 1,0 0-1,1 0 0,-1 0 0,0 0 0,0 0 0,0 0 0,1 0 0,-1 0 0,0 0 0,0 0 1,0 0-1,0 1 0,0-1 0,1 0 0,-1 0 0,0 0 0,0 0 0,0 0 0,0 1 0,0-1 1,0 0-1,1 0 0,-1 0 0,0 0 0,0 0 0,0 1 0,0-1 0,0 0 0,0 0 1,0 0-1,0 1 0,0-1 0,0 0 0,0 0 0,0 0 0,0 1 0,-5 16 149,-7 9 20,-20 29-1,-157 235 300,-709 1019-3405,983-1428 2922,372-473 12,-261 344 0,-163 205 0,-28 36 0,-7 8 0,-44 57 0,0 0 109,-182 238 1748,224-292-1766,1 0 1,0 0-1,0 0 1,0 1 0,1-1-1,-1 1 1,1 0-1,-2 4 1,10-12-61,0 0 1,-1-1-1,1 0 1,-1 0 0,0 0-1,6-8 1,178-169-17,55-50-18,-219 214 3,-25 17 0,-1 0 0,1 0 0,0 0 0,0 1 0,0-1 0,0 0 0,0 0 0,0 0 0,0 0 0,0 1 0,0-1 0,0 0 0,0 0 0,0 0 0,0 0 0,0 1 0,0-1 0,0 0 0,0 0 0,0 0 0,0 1 0,0-1 0,0 0 0,0 0 0,0 0 0,0 0 0,0 1 0,0-1 0,0 0 0,0 0 0,0 0 0,0 0 0,1 0 0,-1 1 0,0-1 0,0 0 0,0 0 0,0 0 0,0 0 0,1 0 0,-1 0 0,0 0 0,0 0 0,0 1 0,0-1 0,1 0 0,-1 0 0,0 0 0,0 0 0,0 0 0,0 0 0,1 0 0,-1 0 0,0 0 0,0 0 0,0 0 0,1 0 0,-1 0 0,0 0 0,0 0 0,0 0 0,0-1 0,1 1 0,-1 0 0,0 0 0,0 0 0,0 0 0,0 0 0,1 0 0,-13 26 0,-1 1 0,-23 34 0,-150 242 0,-120 164-164,-44 44-613,33-64 126,79-123 530,160-227 121,74-92 0,0 0 0,0-1 0,-1 1 0,1-1 0,-1 0 0,-1 0 0,-6 4 0,12-8 0,0 1 0,-1-1 0,1 0 0,0 0 0,0 0 0,-1 0 0,1 0 0,0 0 0,0 0 0,-1 0 0,1 0 0,0 0 0,0 0 0,-1 0 0,1 0 0,0 0 0,0 0 0,-1 0 0,1-1 0,0 1 0,0 0 0,0 0 0,-1 0 0,1 0 0,0 0 0,0-1 0,0 1 0,-1 0 0,1 0 0,0 0 0,0 0 0,0-1 0,0 1 0,0 0 0,-1 0 0,1-1 0,0 1 0,0 0 0,0 0 0,0-1 0,0 1 0,1-21 0,5-3 0,17-40 0,123-265-164,228-411-1345,-5 10-750,-299 569 1276,-68 156 901,0 0 0,-1 0 1,1-1-1,-1 1 1,0-1-1,0 1 1,-1-8-1,0 13 72,0-1 0,0 1 0,0-1 0,0 1-1,0 0 1,0-1 0,0 1 0,0-1 0,-1 1 0,1 0 0,0-1 0,0 1 0,0-1-1,-1 1 1,1 0 0,0 0 0,0-1 0,-1 1 0,1 0 0,0-1 0,-1 1 0,1 0-1,0 0 1,-1-1 0,1 1 0,-1 0 0,1 0 0,0 0 0,-1 0 0,1 0 0,-1 0-1,1 0 1,0-1 0,-1 1 0,1 0 0,-1 0 0,1 0 0,-1 1 0,1-1 0,0 0-1,-1 0 1,1 0 0,-1 0 0,1 0 0,0 0 0,-1 1 0,1-1 0,-1 0 0,-11 8-91,0 0 0,0 1 0,1 0 1,1 0-1,-11 13 0,-147 161-53,-23 44 316,-135 151 1642,313-363-1476,-1-1 0,-21 18-1,35-32-318,0 0-1,0 1 0,0-1 1,0 0-1,-1 0 0,1 0 1,0 0-1,0 0 0,0 0 1,0 1-1,0-1 0,0 0 1,-1 0-1,1 0 0,0 0 1,0 0-1,0 0 0,0 0 1,0 0-1,-1 0 0,1 0 1,0 0-1,0 0 0,0 0 1,0 0-1,-1 0 0,1 0 1,0 0-1,0 0 0,0 0 1,0 0-1,-1 0 0,1 0 1,0 0-1,0 0 0,0 0 1,0 0-1,0 0 0,-1 0 1,1 0-1,0 0 0,0 0 1,0-1-1,0 1 0,0 0 1,0 0-1,-1 0 0,1 0 1,0 0-1,0-1 0,0 1 1,0 0-1,0 0 0,0 0 1,0 0-1,0 0 0,0-1 1,0 1-1,5-18 483,110-194 1989,-91 171-2338,193-290-2507,-39 63 270,-165 246 1985,44-77-111,-51 88 220,-1 0-1,-1 0 0,0-1 0,0 0 1,-1 0-1,2-20 0,-5 29 18,1 1 1,-1 0-1,0 0 0,0-1 0,0 1 0,0 0 1,0 0-1,-1-1 0,1 1 0,-1 0 0,1 0 1,-1 0-1,0 0 0,0 0 0,0 0 0,0 0 1,0 0-1,0 0 0,-1 0 0,1 0 0,-1 1 1,1-1-1,-1 0 0,0 1 0,1 0 0,-1-1 1,0 1-1,0 0 0,0 0 0,0 0 0,0 0 1,0 0-1,0 0 0,-1 1 0,1-1 0,0 1 1,-4-1-1,-6 1 173,-1 0-1,0 0 1,0 1 0,0 1 0,-16 4 0,11-3 28,16-3-187,-16 4 247,0-1-1,-1 0 1,1-2-1,-1 0 1,1-1 0,-21-3-1,36 3-236,0-1 1,0 0-1,0 0 0,0 0 0,0 0 0,0-1 0,0 1 0,0-1 0,1 0 0,-1 1 1,1-1-1,-1 0 0,1-1 0,0 1 0,-1 0 0,1-1 0,-1-2 0,0 0 55,1 0 0,-1 0 0,1 0 0,1 0 0,-1 0 0,1 0 0,0-1 0,0 1 0,0-8 0,1-8 141,1 0 0,1 0 0,1 0 0,6-24 0,-3 18-236,1 1 0,2 0 0,0 0 0,2 1 0,0 1 0,2-1 0,1 2 0,1 0 0,0 1 0,22-23 0,4 3 0,2 2 0,1 2 0,2 2 0,51-31 0,-73 52 0,0 1 0,1 2 0,37-15 0,-58 26 0,1-1 0,0 1 0,0 0 0,0 0 0,0 0 0,0 1 0,0-1 0,0 1 0,0 1 0,0-1 0,0 1 0,5 1 0,-7-1 0,-1 0 0,1 0 0,-1 0 0,1 0 0,-1 1 0,0-1 0,1 1 0,-1 0 0,0 0 0,0 0 0,0 0 0,-1 0 0,1 0 0,0 0 0,-1 1 0,1-1 0,0 3 0,1 2 0,0 1 0,0-1 0,-1 1 0,-1 0 0,1 0 0,0 10 0,-1 65 0,-9 4 0,-27 129 0,-160 542 0,190-742 0,-75 287 0,71-264 0,2 1 0,1 0 0,0 71 0,7-101 0,-1 0 0,1-1 0,1 1 0,0-1 0,0 1 0,1-1 0,6 13 0,-7-17 0,1-1 0,0 1 0,0-1 0,0 0 0,0 0 0,0 0 0,1 0 0,0-1 0,0 0 0,0 1 0,8 4 0,-5-5 0,0 1 0,1-1 0,-1-1 0,1 0 0,-1 0 0,1 0 0,14 1 0,0-2 0,-1-1 0,35-5 0,21-8 0,0-4 0,84-30 0,344-148 0,-4-36 0,-255 116 0,-201 94 0,53-17 0,-93 36 0,0 0 0,1 1 0,-1 0 0,0 0 0,1 0 0,-1 1 0,1-1 0,-1 1 0,1 1 0,0-1 0,7 3 0,-10-2 0,0 0 0,0 1 0,-1-1 0,1 1 0,-1 0 0,0 0 0,1 0 0,-1 0 0,0 0 0,0 0 0,0 1 0,0-1 0,-1 1 0,1-1 0,-1 1 0,1 0 0,-1-1 0,0 1 0,0 0 0,0 0 0,0 3 0,8 34 0,9 80 0,-15-83 0,3 1 0,0-1 0,19 57 0,-18-74 0,2-1 0,0 0 0,1 0 0,1-1 0,1 0 0,0-1 0,1 0 0,1-1 0,1-1 0,0 0 0,30 22 0,-19-20 0,1 0 0,0-2 0,1-2 0,1 0 0,0-2 0,0-1 0,60 12 0,-17-10 0,2-4 0,-1-3 0,88-4 0,36-14-266,233-44 0,207-72-777,-382 74 652,-58 19-100,-156 30 245,75-1 0,-102 7 169,0 1 0,1 1 0,-1 0-1,0 1 1,22 7 0,-29-7 29,0 0 0,-1 0 0,1 1 0,0 0 0,-1 0 0,0 0 0,0 1-1,0 0 1,6 7 0,-7-7-2,-1 1 0,0 0 0,0 1 0,0-1 0,-1 0 0,0 1 0,0 0 0,0 0 0,1 7 0,-2-1-37,1 0 0,-2-1 0,0 1 0,0 0 0,-3 17 0,-2 3-61,-1 1 0,-2-1 1,-2-1-1,0 0 0,-3 0 0,-16 34 0,-2-6 73,-3-1-1,-47 64 1,18-36 239,60-84-110,0 0-1,0 0 1,1 1 0,-1-1 0,0 0-1,1 1 1,0-1 0,0 1 0,0 0 0,0-1-1,1 1 1,-1 0 0,1-1 0,0 8 0,1-8 1,0 0 0,1 0 0,-1-1 1,1 1-1,-1 0 0,1 0 1,0-1-1,0 1 0,0-1 1,0 0-1,0 1 0,1-1 0,-1 0 1,1-1-1,-1 1 0,1 0 1,3 1-1,29 15 492,1-2 1,73 23-1,-60-22-223,37 12 176,161 58 697,-1 26-696,-135-48-474,163 125 1,87 107-31,-114-90-3,160 114 6,-398-314 0,-2-1 0,0 0 0,1 0 0,0-1 0,13 6 0,-18-10 0,0 0 0,1 0 0,-1 0 0,0-1 0,1 1 0,-1-1 0,1 0 0,-1 0 0,0 0 0,1 0 0,-1-1 0,1 1 0,-1-1 0,0 0 0,6-2 0,29-13 0,1-2 0,55-37 0,-38 22 0,6-2 0,73-44 0,-115 65 0,-1 0 0,0-2 0,-1 0 0,25-30 0,-20 16 0,-1-2 0,-2 0 0,19-41 0,42-112 0,-57 126 0,5-12 0,-11 23 0,3 0 0,2 1 0,34-54 0,-52 94 0,0 1 0,1 0 0,-1 0 0,1 0 0,1 1 0,-1 0 0,1 0 0,-1 0 0,1 1 0,1 0 0,11-4 0,62-27 0,106-30 0,-131 47 0,284-86-164,107-25-655,1055-289-2130,-152 84 0,-1234 309 2777,1069-263-927,-1005 233 1181,332-153 0,-504 204-20,-2 1 23,1 0 0,-1 0 1,0 0-1,-1-1 0,1 0 0,7-7 1,-12 11-71,-1-1 1,0 1-1,1 0 1,-1-1 0,0 1-1,0-1 1,1 1-1,-1-1 1,0 1-1,0-1 1,1 0 0,-1 1-1,0-1 1,0 1-1,0-1 1,0 1-1,0-1 1,0 1 0,0-1-1,0 0 1,0 1-1,0-1 1,0 1-1,-1-1 1,1 1 0,0-1-1,0 1 1,0-1-1,-1 1 1,0-2-1,-1 0 45,0 0 1,0 1-1,0-1 0,0 0 0,-1 1 0,1 0 0,0-1 0,-1 1 0,0 0 0,-4-1 0,-31-9 432,-53-6-1,-766-97 3058,769 103-3166,-101-9 485,-83-10-1830,203 19-5864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8627A-1D5C-4EBB-8D8C-FD5BB881EA96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6E0F5-83DF-42EC-9222-5174B9133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grey seal is the predator and the seabass is the prey.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6E0F5-83DF-42EC-9222-5174B9133A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4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Phytoplankton (producer) -&gt; Flat oyster (consumer) -&gt; Oyster catcher </a:t>
            </a:r>
            <a:r>
              <a:rPr lang="en-GB"/>
              <a:t>(consumer)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6E0F5-83DF-42EC-9222-5174B9133AE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75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A77F-8DC5-4709-8F24-51978ACD651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381F-421B-44A2-A8BD-7B62D1CA9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85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A77F-8DC5-4709-8F24-51978ACD651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381F-421B-44A2-A8BD-7B62D1CA9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8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A77F-8DC5-4709-8F24-51978ACD651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381F-421B-44A2-A8BD-7B62D1CA9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3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A77F-8DC5-4709-8F24-51978ACD651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381F-421B-44A2-A8BD-7B62D1CA9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4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A77F-8DC5-4709-8F24-51978ACD651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381F-421B-44A2-A8BD-7B62D1CA9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05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A77F-8DC5-4709-8F24-51978ACD651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381F-421B-44A2-A8BD-7B62D1CA9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6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A77F-8DC5-4709-8F24-51978ACD651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381F-421B-44A2-A8BD-7B62D1CA9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05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A77F-8DC5-4709-8F24-51978ACD651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381F-421B-44A2-A8BD-7B62D1CA9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39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A77F-8DC5-4709-8F24-51978ACD651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381F-421B-44A2-A8BD-7B62D1CA9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4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A77F-8DC5-4709-8F24-51978ACD651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381F-421B-44A2-A8BD-7B62D1CA9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5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A77F-8DC5-4709-8F24-51978ACD651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381F-421B-44A2-A8BD-7B62D1CA9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FA77F-8DC5-4709-8F24-51978ACD651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C381F-421B-44A2-A8BD-7B62D1CA9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87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FC124DC-BADA-4E0A-8D88-D9B8985EC12A}"/>
                  </a:ext>
                </a:extLst>
              </p14:cNvPr>
              <p14:cNvContentPartPr/>
              <p14:nvPr/>
            </p14:nvContentPartPr>
            <p14:xfrm>
              <a:off x="3110865" y="2200336"/>
              <a:ext cx="6081480" cy="1208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FC124DC-BADA-4E0A-8D88-D9B8985EC1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7865" y="2137336"/>
                <a:ext cx="6207120" cy="13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401336E-37DC-4C6A-9B06-ABD99EF17AFC}"/>
                  </a:ext>
                </a:extLst>
              </p14:cNvPr>
              <p14:cNvContentPartPr/>
              <p14:nvPr/>
            </p14:nvContentPartPr>
            <p14:xfrm>
              <a:off x="3412185" y="2909896"/>
              <a:ext cx="6042600" cy="2485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401336E-37DC-4C6A-9B06-ABD99EF17A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9545" y="2847256"/>
                <a:ext cx="6168240" cy="26107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8C74AA2-EDC9-4570-9FBA-4F7E6EDB45A7}"/>
              </a:ext>
            </a:extLst>
          </p:cNvPr>
          <p:cNvSpPr txBox="1"/>
          <p:nvPr/>
        </p:nvSpPr>
        <p:spPr>
          <a:xfrm>
            <a:off x="2806510" y="2705886"/>
            <a:ext cx="66901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latin typeface="Adelle Rg" panose="02000503060000020004" pitchFamily="50" charset="0"/>
              </a:rPr>
              <a:t>Food Chains</a:t>
            </a:r>
            <a:endParaRPr lang="en-GB" sz="3600" b="1" dirty="0">
              <a:latin typeface="Adelle Rg" panose="0200050306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CFB900-8532-47C9-8FFD-6CA73FCE58D7}"/>
              </a:ext>
            </a:extLst>
          </p:cNvPr>
          <p:cNvSpPr txBox="1"/>
          <p:nvPr/>
        </p:nvSpPr>
        <p:spPr>
          <a:xfrm>
            <a:off x="340360" y="4012058"/>
            <a:ext cx="1151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Hopefully you’ve learnt lots about food chains and the different roles organisms play. Now have a go at the quiz and the </a:t>
            </a:r>
            <a:r>
              <a:rPr lang="en-GB" sz="3000"/>
              <a:t>practical activity!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96907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9620" y="1358206"/>
            <a:ext cx="10492759" cy="4770537"/>
          </a:xfrm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dirty="0">
                <a:latin typeface="Adelle Rg" panose="02000503060000020004" pitchFamily="50" charset="0"/>
              </a:rPr>
              <a:t>Learning Outcomes</a:t>
            </a:r>
            <a:br>
              <a:rPr lang="en-GB" sz="3200" b="1" dirty="0">
                <a:latin typeface="Adelle Rg" panose="02000503060000020004" pitchFamily="50" charset="0"/>
              </a:rPr>
            </a:br>
            <a:br>
              <a:rPr lang="en-GB" dirty="0">
                <a:latin typeface="Adelle Rg" panose="02000503060000020004" pitchFamily="50" charset="0"/>
              </a:rPr>
            </a:br>
            <a:r>
              <a:rPr lang="en-GB" sz="3600" dirty="0">
                <a:latin typeface="+mn-lt"/>
              </a:rPr>
              <a:t>By the end of today, you should be able to:</a:t>
            </a:r>
            <a:br>
              <a:rPr lang="en-GB" sz="3600" dirty="0">
                <a:latin typeface="Adelle Rg" panose="02000503060000020004" pitchFamily="50" charset="0"/>
              </a:rPr>
            </a:br>
            <a:r>
              <a:rPr lang="en-GB" sz="3600" dirty="0">
                <a:solidFill>
                  <a:srgbClr val="CDD122"/>
                </a:solidFill>
                <a:latin typeface="Wingdings" panose="05000000000000000000" pitchFamily="2" charset="2"/>
              </a:rPr>
              <a:t>n</a:t>
            </a:r>
            <a:r>
              <a:rPr lang="en-GB" sz="3600" dirty="0"/>
              <a:t> 	</a:t>
            </a:r>
            <a:r>
              <a:rPr lang="en-GB" sz="3600" dirty="0">
                <a:latin typeface="+mn-lt"/>
              </a:rPr>
              <a:t>Describe what a food chain is</a:t>
            </a:r>
            <a:br>
              <a:rPr lang="en-GB" sz="3600" dirty="0">
                <a:latin typeface="Calibri" panose="020F0502020204030204" pitchFamily="34" charset="0"/>
              </a:rPr>
            </a:br>
            <a:r>
              <a:rPr lang="en-GB" sz="3600" dirty="0">
                <a:solidFill>
                  <a:srgbClr val="CDD122"/>
                </a:solidFill>
                <a:latin typeface="Wingdings" panose="05000000000000000000" pitchFamily="2" charset="2"/>
              </a:rPr>
              <a:t>n</a:t>
            </a:r>
            <a:r>
              <a:rPr lang="en-GB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	</a:t>
            </a:r>
            <a:r>
              <a:rPr lang="en-GB" sz="3600" dirty="0">
                <a:latin typeface="+mn-lt"/>
              </a:rPr>
              <a:t>Explain the role of different organisms in a food 	chain</a:t>
            </a:r>
            <a:br>
              <a:rPr lang="en-GB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GB" sz="3600" dirty="0">
                <a:solidFill>
                  <a:srgbClr val="CDD122"/>
                </a:solidFill>
                <a:latin typeface="Wingdings" panose="05000000000000000000" pitchFamily="2" charset="2"/>
              </a:rPr>
              <a:t>n</a:t>
            </a:r>
            <a:r>
              <a:rPr lang="en-GB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	</a:t>
            </a:r>
            <a:r>
              <a:rPr lang="en-GB" sz="3600" dirty="0">
                <a:latin typeface="Calibri" panose="020F0502020204030204" pitchFamily="34" charset="0"/>
              </a:rPr>
              <a:t>Explore how Ollie the oyster fits into the food 	chain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166" y="438503"/>
            <a:ext cx="1689896" cy="40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587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8B21AE-AF73-46D9-A6F6-B4D903A8279A}"/>
              </a:ext>
            </a:extLst>
          </p:cNvPr>
          <p:cNvSpPr txBox="1"/>
          <p:nvPr/>
        </p:nvSpPr>
        <p:spPr>
          <a:xfrm>
            <a:off x="1022803" y="2350088"/>
            <a:ext cx="4265061" cy="1574639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organism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living thing.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544C9-8E2B-4A33-B045-2E714AD0DD2F}"/>
              </a:ext>
            </a:extLst>
          </p:cNvPr>
          <p:cNvSpPr txBox="1"/>
          <p:nvPr/>
        </p:nvSpPr>
        <p:spPr>
          <a:xfrm>
            <a:off x="6904136" y="2350087"/>
            <a:ext cx="4265061" cy="1605463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habitat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place where an organism lives. </a:t>
            </a:r>
            <a:endParaRPr lang="en-GB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452D1-445A-4A0F-9E58-5CD20EACFF62}"/>
              </a:ext>
            </a:extLst>
          </p:cNvPr>
          <p:cNvSpPr txBox="1"/>
          <p:nvPr/>
        </p:nvSpPr>
        <p:spPr>
          <a:xfrm>
            <a:off x="1022803" y="4589589"/>
            <a:ext cx="4265061" cy="1975597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all the different animals, plants and microorganisms that live together in a habitat. 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7A5C7-9354-497A-B99A-870E684B29A5}"/>
              </a:ext>
            </a:extLst>
          </p:cNvPr>
          <p:cNvSpPr txBox="1"/>
          <p:nvPr/>
        </p:nvSpPr>
        <p:spPr>
          <a:xfrm>
            <a:off x="6904137" y="4589589"/>
            <a:ext cx="4265061" cy="1975597"/>
          </a:xfrm>
          <a:prstGeom prst="rect">
            <a:avLst/>
          </a:prstGeom>
          <a:solidFill>
            <a:srgbClr val="00B0F0">
              <a:alpha val="3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2800" dirty="0"/>
              <a:t>A community of animals, plants and microorganisms, together with their habitat is called an </a:t>
            </a:r>
            <a:r>
              <a:rPr lang="en-GB" sz="2800" b="1" dirty="0"/>
              <a:t>ecosystem</a:t>
            </a:r>
            <a:r>
              <a:rPr lang="en-GB" sz="28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A0ACD-CD20-4A73-82FF-C3233C70AE57}"/>
              </a:ext>
            </a:extLst>
          </p:cNvPr>
          <p:cNvSpPr txBox="1"/>
          <p:nvPr/>
        </p:nvSpPr>
        <p:spPr>
          <a:xfrm>
            <a:off x="446166" y="1275810"/>
            <a:ext cx="5649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Adelle Rg" panose="02000503060000020004" pitchFamily="50" charset="0"/>
              </a:rPr>
              <a:t>Some key definitions</a:t>
            </a:r>
            <a:endParaRPr lang="en-GB" sz="4000" dirty="0"/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9570D7D3-7027-475D-A307-CA26ACBA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166" y="438503"/>
            <a:ext cx="1689896" cy="40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331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500" y="1227786"/>
            <a:ext cx="6705600" cy="4488059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F502B5D2-ADEA-4941-BEA3-22C81D04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166" y="438503"/>
            <a:ext cx="1689896" cy="40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26BDBD-01E6-410E-B970-3C93E8828D66}"/>
              </a:ext>
            </a:extLst>
          </p:cNvPr>
          <p:cNvSpPr txBox="1"/>
          <p:nvPr/>
        </p:nvSpPr>
        <p:spPr>
          <a:xfrm>
            <a:off x="446166" y="1125740"/>
            <a:ext cx="446488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dirty="0">
                <a:latin typeface="Adelle Rg" panose="02000503060000020004" pitchFamily="50" charset="0"/>
              </a:rPr>
              <a:t>What is a food chain?</a:t>
            </a:r>
            <a:br>
              <a:rPr lang="en-GB" sz="1600" dirty="0">
                <a:latin typeface="Adelle"/>
              </a:rPr>
            </a:br>
            <a:br>
              <a:rPr lang="en-GB" sz="1600" dirty="0">
                <a:latin typeface="Adelle"/>
              </a:rPr>
            </a:br>
            <a:r>
              <a:rPr lang="en-GB" sz="2400" dirty="0">
                <a:solidFill>
                  <a:srgbClr val="CDD122"/>
                </a:solidFill>
                <a:latin typeface="Wingdings" panose="05000000000000000000" pitchFamily="2" charset="2"/>
              </a:rPr>
              <a:t>n </a:t>
            </a:r>
            <a:r>
              <a:rPr lang="en-GB" sz="2400" dirty="0">
                <a:latin typeface="+mn-lt"/>
              </a:rPr>
              <a:t>A </a:t>
            </a:r>
            <a:r>
              <a:rPr lang="en-GB" sz="2400" b="1" dirty="0">
                <a:latin typeface="+mn-lt"/>
              </a:rPr>
              <a:t>food chain </a:t>
            </a:r>
            <a:r>
              <a:rPr lang="en-GB" sz="2400" dirty="0">
                <a:latin typeface="+mn-lt"/>
              </a:rPr>
              <a:t>shows how plants and animals get their energy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r>
              <a:rPr lang="en-GB" sz="2400" dirty="0">
                <a:solidFill>
                  <a:srgbClr val="CDD122"/>
                </a:solidFill>
                <a:latin typeface="Wingdings" panose="05000000000000000000" pitchFamily="2" charset="2"/>
              </a:rPr>
              <a:t>n </a:t>
            </a:r>
            <a:r>
              <a:rPr lang="en-GB" sz="2400" dirty="0">
                <a:latin typeface="+mn-lt"/>
              </a:rPr>
              <a:t>A food chain always starts with a </a:t>
            </a:r>
            <a:r>
              <a:rPr lang="en-GB" sz="2400" b="1" dirty="0">
                <a:latin typeface="+mn-lt"/>
              </a:rPr>
              <a:t>producer</a:t>
            </a:r>
            <a:br>
              <a:rPr lang="en-GB" sz="2400" b="1" dirty="0">
                <a:latin typeface="+mn-lt"/>
              </a:rPr>
            </a:br>
            <a:br>
              <a:rPr lang="en-GB" sz="2400" b="1" dirty="0">
                <a:latin typeface="+mn-lt"/>
              </a:rPr>
            </a:br>
            <a:r>
              <a:rPr lang="en-GB" sz="2400" dirty="0">
                <a:solidFill>
                  <a:srgbClr val="CDD122"/>
                </a:solidFill>
                <a:latin typeface="Wingdings" panose="05000000000000000000" pitchFamily="2" charset="2"/>
              </a:rPr>
              <a:t>n </a:t>
            </a:r>
            <a:r>
              <a:rPr lang="en-GB" sz="2400" dirty="0">
                <a:latin typeface="+mn-lt"/>
              </a:rPr>
              <a:t>A </a:t>
            </a:r>
            <a:r>
              <a:rPr lang="en-GB" sz="2400" b="1" dirty="0">
                <a:latin typeface="+mn-lt"/>
              </a:rPr>
              <a:t>producer </a:t>
            </a:r>
            <a:r>
              <a:rPr lang="en-GB" sz="2400" dirty="0">
                <a:latin typeface="+mn-lt"/>
              </a:rPr>
              <a:t>is an organism that makes its own food. Most food chains start with a green plant, because plants make their food through photosynthesis.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E6C6A-452B-4D46-A030-15B591ABDC86}"/>
              </a:ext>
            </a:extLst>
          </p:cNvPr>
          <p:cNvSpPr txBox="1"/>
          <p:nvPr/>
        </p:nvSpPr>
        <p:spPr>
          <a:xfrm>
            <a:off x="6034863" y="6076967"/>
            <a:ext cx="492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Seagrass is an example of a producer!</a:t>
            </a:r>
          </a:p>
        </p:txBody>
      </p:sp>
    </p:spTree>
    <p:extLst>
      <p:ext uri="{BB962C8B-B14F-4D97-AF65-F5344CB8AC3E}">
        <p14:creationId xmlns:p14="http://schemas.microsoft.com/office/powerpoint/2010/main" val="318938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>
            <a:extLst>
              <a:ext uri="{FF2B5EF4-FFF2-40B4-BE49-F238E27FC236}">
                <a16:creationId xmlns:a16="http://schemas.microsoft.com/office/drawing/2014/main" id="{F502B5D2-ADEA-4941-BEA3-22C81D04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166" y="438503"/>
            <a:ext cx="1689896" cy="40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26BDBD-01E6-410E-B970-3C93E8828D66}"/>
              </a:ext>
            </a:extLst>
          </p:cNvPr>
          <p:cNvSpPr txBox="1"/>
          <p:nvPr/>
        </p:nvSpPr>
        <p:spPr>
          <a:xfrm>
            <a:off x="446166" y="1259174"/>
            <a:ext cx="4713179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4000" dirty="0">
                <a:latin typeface="Adelle Rg" panose="02000503060000020004" pitchFamily="50" charset="0"/>
              </a:rPr>
              <a:t>What is a consumer?</a:t>
            </a:r>
            <a:endParaRPr lang="en-GB" sz="4000" b="1" dirty="0">
              <a:latin typeface="Adelle Rg" panose="02000503060000020004" pitchFamily="50" charset="0"/>
            </a:endParaRPr>
          </a:p>
          <a:p>
            <a:br>
              <a:rPr lang="en-GB" sz="2400" b="1" dirty="0">
                <a:latin typeface="+mn-lt"/>
              </a:rPr>
            </a:br>
            <a:r>
              <a:rPr lang="en-GB" sz="2800" dirty="0">
                <a:solidFill>
                  <a:srgbClr val="CDD122"/>
                </a:solidFill>
                <a:latin typeface="Wingdings" panose="05000000000000000000" pitchFamily="2" charset="2"/>
              </a:rPr>
              <a:t>n </a:t>
            </a:r>
            <a:r>
              <a:rPr lang="en-GB" sz="2800" dirty="0">
                <a:latin typeface="+mn-lt"/>
              </a:rPr>
              <a:t>An organism that eats other plants and animals is called a </a:t>
            </a:r>
            <a:r>
              <a:rPr lang="en-GB" sz="2800" b="1" dirty="0">
                <a:latin typeface="+mn-lt"/>
              </a:rPr>
              <a:t>consumer</a:t>
            </a:r>
          </a:p>
          <a:p>
            <a:endParaRPr lang="en-GB" sz="2800" b="1" dirty="0"/>
          </a:p>
          <a:p>
            <a:r>
              <a:rPr lang="en-GB" sz="2800" dirty="0">
                <a:solidFill>
                  <a:srgbClr val="CDD122"/>
                </a:solidFill>
                <a:latin typeface="Wingdings" panose="05000000000000000000" pitchFamily="2" charset="2"/>
              </a:rPr>
              <a:t>n </a:t>
            </a:r>
            <a:r>
              <a:rPr lang="en-GB" sz="2800" dirty="0"/>
              <a:t>The arrows show us who eats who and the flow of energy in the food chain.</a:t>
            </a:r>
            <a:endParaRPr lang="en-GB" sz="2000" dirty="0"/>
          </a:p>
        </p:txBody>
      </p:sp>
      <p:pic>
        <p:nvPicPr>
          <p:cNvPr id="3" name="Picture 2" descr="A picture containing plant, grass&#10;&#10;Description automatically generated">
            <a:extLst>
              <a:ext uri="{FF2B5EF4-FFF2-40B4-BE49-F238E27FC236}">
                <a16:creationId xmlns:a16="http://schemas.microsoft.com/office/drawing/2014/main" id="{0D2388AC-B5DA-4E3E-B3C8-F21F9AAD6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465" y="4650289"/>
            <a:ext cx="3650368" cy="2134598"/>
          </a:xfrm>
          <a:prstGeom prst="rect">
            <a:avLst/>
          </a:prstGeom>
        </p:spPr>
      </p:pic>
      <p:pic>
        <p:nvPicPr>
          <p:cNvPr id="5" name="Picture 4" descr="A close-up of a sea urchin&#10;&#10;Description automatically generated with low confidence">
            <a:extLst>
              <a:ext uri="{FF2B5EF4-FFF2-40B4-BE49-F238E27FC236}">
                <a16:creationId xmlns:a16="http://schemas.microsoft.com/office/drawing/2014/main" id="{779D23ED-13B0-4E08-9756-3046949FFD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465" y="2361701"/>
            <a:ext cx="3650368" cy="2134598"/>
          </a:xfrm>
          <a:prstGeom prst="rect">
            <a:avLst/>
          </a:prstGeom>
        </p:spPr>
      </p:pic>
      <p:pic>
        <p:nvPicPr>
          <p:cNvPr id="11" name="Picture 10" descr="A white fish swimming in the water&#10;&#10;Description automatically generated with low confidence">
            <a:extLst>
              <a:ext uri="{FF2B5EF4-FFF2-40B4-BE49-F238E27FC236}">
                <a16:creationId xmlns:a16="http://schemas.microsoft.com/office/drawing/2014/main" id="{0B46D33B-1EDF-4501-9AC8-451D7945B3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08" y="75129"/>
            <a:ext cx="3629025" cy="21358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FC0926-F622-4590-9D76-40E972A35F13}"/>
              </a:ext>
            </a:extLst>
          </p:cNvPr>
          <p:cNvSpPr txBox="1"/>
          <p:nvPr/>
        </p:nvSpPr>
        <p:spPr>
          <a:xfrm>
            <a:off x="5760379" y="5484093"/>
            <a:ext cx="1736332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2400" b="1" dirty="0"/>
              <a:t>Seagrass</a:t>
            </a:r>
          </a:p>
          <a:p>
            <a:pPr algn="ctr"/>
            <a:r>
              <a:rPr lang="en-GB" sz="2400" b="1" dirty="0"/>
              <a:t>(Producer)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F135CE-38F5-419A-BFC9-0227DC07BF11}"/>
              </a:ext>
            </a:extLst>
          </p:cNvPr>
          <p:cNvSpPr txBox="1"/>
          <p:nvPr/>
        </p:nvSpPr>
        <p:spPr>
          <a:xfrm>
            <a:off x="5769910" y="3198167"/>
            <a:ext cx="1736332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2400" b="1" dirty="0"/>
              <a:t>Urchin</a:t>
            </a:r>
          </a:p>
          <a:p>
            <a:pPr algn="ctr"/>
            <a:r>
              <a:rPr lang="en-GB" sz="2400" b="1" dirty="0"/>
              <a:t>(Consumer)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1FE05-3046-46A8-9658-A43457BFFB72}"/>
              </a:ext>
            </a:extLst>
          </p:cNvPr>
          <p:cNvSpPr txBox="1"/>
          <p:nvPr/>
        </p:nvSpPr>
        <p:spPr>
          <a:xfrm>
            <a:off x="5760379" y="727576"/>
            <a:ext cx="1736332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2400" b="1" dirty="0"/>
              <a:t>Cod</a:t>
            </a:r>
          </a:p>
          <a:p>
            <a:pPr algn="ctr"/>
            <a:r>
              <a:rPr lang="en-GB" sz="2400" b="1" dirty="0"/>
              <a:t>(Consumer)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DFAA28-D06E-4984-8B96-9CA059846E1E}"/>
              </a:ext>
            </a:extLst>
          </p:cNvPr>
          <p:cNvCxnSpPr>
            <a:cxnSpLocks/>
          </p:cNvCxnSpPr>
          <p:nvPr/>
        </p:nvCxnSpPr>
        <p:spPr>
          <a:xfrm flipV="1">
            <a:off x="6617704" y="4409767"/>
            <a:ext cx="0" cy="925298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A20925-FD9D-4180-B739-63B34C11DD7E}"/>
              </a:ext>
            </a:extLst>
          </p:cNvPr>
          <p:cNvCxnSpPr>
            <a:cxnSpLocks/>
          </p:cNvCxnSpPr>
          <p:nvPr/>
        </p:nvCxnSpPr>
        <p:spPr>
          <a:xfrm flipV="1">
            <a:off x="6628545" y="1898024"/>
            <a:ext cx="0" cy="925298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5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>
            <a:extLst>
              <a:ext uri="{FF2B5EF4-FFF2-40B4-BE49-F238E27FC236}">
                <a16:creationId xmlns:a16="http://schemas.microsoft.com/office/drawing/2014/main" id="{F502B5D2-ADEA-4941-BEA3-22C81D04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166" y="438503"/>
            <a:ext cx="1689896" cy="40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26BDBD-01E6-410E-B970-3C93E8828D66}"/>
              </a:ext>
            </a:extLst>
          </p:cNvPr>
          <p:cNvSpPr txBox="1"/>
          <p:nvPr/>
        </p:nvSpPr>
        <p:spPr>
          <a:xfrm>
            <a:off x="446166" y="1079541"/>
            <a:ext cx="1121500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Adelle Rg" panose="02000503060000020004" pitchFamily="50" charset="0"/>
              </a:rPr>
              <a:t>Predator vs. prey</a:t>
            </a:r>
            <a:br>
              <a:rPr lang="en-GB" sz="1600" dirty="0">
                <a:latin typeface="Adelle"/>
              </a:rPr>
            </a:br>
            <a:br>
              <a:rPr lang="en-GB" sz="1600" dirty="0">
                <a:latin typeface="Adelle"/>
              </a:rPr>
            </a:br>
            <a:r>
              <a:rPr lang="en-GB" sz="2400" dirty="0">
                <a:latin typeface="+mn-lt"/>
              </a:rPr>
              <a:t>A </a:t>
            </a:r>
            <a:r>
              <a:rPr lang="en-GB" sz="2400" b="1" dirty="0">
                <a:latin typeface="+mn-lt"/>
              </a:rPr>
              <a:t>predator</a:t>
            </a:r>
            <a:r>
              <a:rPr lang="en-GB" sz="2400" dirty="0">
                <a:latin typeface="+mn-lt"/>
              </a:rPr>
              <a:t> is an animal that eats other animals. </a:t>
            </a:r>
          </a:p>
          <a:p>
            <a:endParaRPr lang="en-GB" sz="2400" dirty="0"/>
          </a:p>
          <a:p>
            <a:r>
              <a:rPr lang="en-GB" sz="2400" dirty="0">
                <a:latin typeface="+mn-lt"/>
              </a:rPr>
              <a:t>The animals that predators eat are called </a:t>
            </a:r>
            <a:r>
              <a:rPr lang="en-GB" sz="2400" b="1" dirty="0">
                <a:latin typeface="+mn-lt"/>
              </a:rPr>
              <a:t>prey</a:t>
            </a:r>
            <a:r>
              <a:rPr lang="en-GB" sz="2400" dirty="0">
                <a:latin typeface="+mn-lt"/>
              </a:rPr>
              <a:t>. </a:t>
            </a:r>
          </a:p>
          <a:p>
            <a:endParaRPr lang="en-GB" sz="2400" dirty="0"/>
          </a:p>
          <a:p>
            <a:r>
              <a:rPr lang="en-GB" sz="2400" dirty="0">
                <a:latin typeface="+mn-lt"/>
              </a:rPr>
              <a:t>Predators are found at the top of a food chain.</a:t>
            </a:r>
            <a:endParaRPr lang="en-GB" sz="2400" dirty="0"/>
          </a:p>
          <a:p>
            <a:r>
              <a:rPr lang="en-GB" sz="2400" dirty="0">
                <a:solidFill>
                  <a:srgbClr val="CDD122"/>
                </a:solidFill>
                <a:latin typeface="Wingdings" panose="05000000000000000000" pitchFamily="2" charset="2"/>
              </a:rPr>
              <a:t>	n </a:t>
            </a:r>
            <a:r>
              <a:rPr lang="en-GB" sz="2400" dirty="0"/>
              <a:t>Who is the predator and who is the prey with the animals 		        		        below?</a:t>
            </a:r>
            <a:endParaRPr lang="en-GB" dirty="0"/>
          </a:p>
        </p:txBody>
      </p:sp>
      <p:pic>
        <p:nvPicPr>
          <p:cNvPr id="3" name="Picture 2" descr="A picture containing grass, outdoor, mammal, aquatic mammal&#10;&#10;Description automatically generated">
            <a:extLst>
              <a:ext uri="{FF2B5EF4-FFF2-40B4-BE49-F238E27FC236}">
                <a16:creationId xmlns:a16="http://schemas.microsoft.com/office/drawing/2014/main" id="{FCF1A144-D39A-4D4F-880D-8F5A85503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59" y="4666481"/>
            <a:ext cx="3551273" cy="2178330"/>
          </a:xfrm>
          <a:prstGeom prst="rect">
            <a:avLst/>
          </a:prstGeom>
        </p:spPr>
      </p:pic>
      <p:pic>
        <p:nvPicPr>
          <p:cNvPr id="5" name="Picture 4" descr="A fish swimming in water&#10;&#10;Description automatically generated with medium confidence">
            <a:extLst>
              <a:ext uri="{FF2B5EF4-FFF2-40B4-BE49-F238E27FC236}">
                <a16:creationId xmlns:a16="http://schemas.microsoft.com/office/drawing/2014/main" id="{7FDCD9A8-AA74-4330-95E1-F524167996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69" y="4666481"/>
            <a:ext cx="3551274" cy="2178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E0BD59-90EF-4F5C-896F-7746117FA992}"/>
              </a:ext>
            </a:extLst>
          </p:cNvPr>
          <p:cNvSpPr txBox="1"/>
          <p:nvPr/>
        </p:nvSpPr>
        <p:spPr>
          <a:xfrm>
            <a:off x="2128281" y="6317023"/>
            <a:ext cx="190322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Grey seal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AEB1C8-F2FB-42F3-93AD-770F6BC8A9FB}"/>
              </a:ext>
            </a:extLst>
          </p:cNvPr>
          <p:cNvSpPr txBox="1"/>
          <p:nvPr/>
        </p:nvSpPr>
        <p:spPr>
          <a:xfrm>
            <a:off x="8160491" y="6317023"/>
            <a:ext cx="190322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Seabass</a:t>
            </a:r>
          </a:p>
        </p:txBody>
      </p:sp>
    </p:spTree>
    <p:extLst>
      <p:ext uri="{BB962C8B-B14F-4D97-AF65-F5344CB8AC3E}">
        <p14:creationId xmlns:p14="http://schemas.microsoft.com/office/powerpoint/2010/main" val="344471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>
            <a:extLst>
              <a:ext uri="{FF2B5EF4-FFF2-40B4-BE49-F238E27FC236}">
                <a16:creationId xmlns:a16="http://schemas.microsoft.com/office/drawing/2014/main" id="{5D5E6BA9-C36E-4A28-981D-7E0359F2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166" y="438503"/>
            <a:ext cx="1689896" cy="40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E39465-6FAE-4DF9-8487-0F82712B78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29" y="0"/>
            <a:ext cx="6858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DF2393-7140-448D-AF79-F09DCF991A1F}"/>
              </a:ext>
            </a:extLst>
          </p:cNvPr>
          <p:cNvSpPr txBox="1"/>
          <p:nvPr/>
        </p:nvSpPr>
        <p:spPr>
          <a:xfrm>
            <a:off x="446166" y="1131868"/>
            <a:ext cx="4916409" cy="55245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3600" dirty="0">
                <a:latin typeface="Adelle Rg" panose="02000503060000020004" pitchFamily="50" charset="0"/>
              </a:rPr>
              <a:t>Where does Ollie fit in the food chain?</a:t>
            </a:r>
            <a:endParaRPr lang="en-GB" sz="3600" b="1" dirty="0">
              <a:latin typeface="Adelle Rg" panose="02000503060000020004" pitchFamily="50" charset="0"/>
            </a:endParaRPr>
          </a:p>
          <a:p>
            <a:br>
              <a:rPr lang="en-GB" sz="2400" b="1" dirty="0">
                <a:latin typeface="+mn-lt"/>
              </a:rPr>
            </a:br>
            <a:r>
              <a:rPr lang="en-GB" sz="2400" dirty="0">
                <a:solidFill>
                  <a:srgbClr val="CDD122"/>
                </a:solidFill>
                <a:latin typeface="Wingdings" panose="05000000000000000000" pitchFamily="2" charset="2"/>
              </a:rPr>
              <a:t>n </a:t>
            </a:r>
            <a:r>
              <a:rPr lang="en-GB" sz="2300" dirty="0">
                <a:latin typeface="+mn-lt"/>
              </a:rPr>
              <a:t>Ollie is a flat oyster that lives at Spurn</a:t>
            </a:r>
          </a:p>
          <a:p>
            <a:endParaRPr lang="en-GB" sz="2300" b="1" dirty="0"/>
          </a:p>
          <a:p>
            <a:r>
              <a:rPr lang="en-GB" sz="2400" dirty="0">
                <a:solidFill>
                  <a:srgbClr val="CDD122"/>
                </a:solidFill>
                <a:latin typeface="Wingdings" panose="05000000000000000000" pitchFamily="2" charset="2"/>
              </a:rPr>
              <a:t>n </a:t>
            </a:r>
            <a:r>
              <a:rPr lang="en-GB" sz="2300" dirty="0">
                <a:latin typeface="+mn-lt"/>
              </a:rPr>
              <a:t>Ollie can’t make his own food so Ollie isn’t a producer</a:t>
            </a:r>
          </a:p>
          <a:p>
            <a:endParaRPr lang="en-GB" sz="2300" dirty="0"/>
          </a:p>
          <a:p>
            <a:r>
              <a:rPr lang="en-GB" sz="2400" dirty="0">
                <a:solidFill>
                  <a:srgbClr val="CDD122"/>
                </a:solidFill>
                <a:latin typeface="Wingdings" panose="05000000000000000000" pitchFamily="2" charset="2"/>
              </a:rPr>
              <a:t>n </a:t>
            </a:r>
            <a:r>
              <a:rPr lang="en-GB" sz="2300" dirty="0"/>
              <a:t>Ollie eats tiny plants that float in the seawater, called phytoplankton</a:t>
            </a:r>
          </a:p>
          <a:p>
            <a:endParaRPr lang="en-GB" sz="2300" dirty="0"/>
          </a:p>
          <a:p>
            <a:r>
              <a:rPr lang="en-GB" sz="2400" dirty="0">
                <a:solidFill>
                  <a:srgbClr val="CDD122"/>
                </a:solidFill>
                <a:latin typeface="Wingdings" panose="05000000000000000000" pitchFamily="2" charset="2"/>
              </a:rPr>
              <a:t>n </a:t>
            </a:r>
            <a:r>
              <a:rPr lang="en-GB" sz="2300" dirty="0"/>
              <a:t>If Ollie eats the producer, what do you think his role in the food chain is?</a:t>
            </a:r>
          </a:p>
        </p:txBody>
      </p:sp>
    </p:spTree>
    <p:extLst>
      <p:ext uri="{BB962C8B-B14F-4D97-AF65-F5344CB8AC3E}">
        <p14:creationId xmlns:p14="http://schemas.microsoft.com/office/powerpoint/2010/main" val="321604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>
            <a:extLst>
              <a:ext uri="{FF2B5EF4-FFF2-40B4-BE49-F238E27FC236}">
                <a16:creationId xmlns:a16="http://schemas.microsoft.com/office/drawing/2014/main" id="{5D5E6BA9-C36E-4A28-981D-7E0359F2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166" y="438503"/>
            <a:ext cx="1689896" cy="40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E39465-6FAE-4DF9-8487-0F82712B78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1729" y="0"/>
            <a:ext cx="6858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DF2393-7140-448D-AF79-F09DCF991A1F}"/>
              </a:ext>
            </a:extLst>
          </p:cNvPr>
          <p:cNvSpPr txBox="1"/>
          <p:nvPr/>
        </p:nvSpPr>
        <p:spPr>
          <a:xfrm>
            <a:off x="446166" y="1166842"/>
            <a:ext cx="4713179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3600" dirty="0">
                <a:latin typeface="Adelle Rg" panose="02000503060000020004" pitchFamily="50" charset="0"/>
              </a:rPr>
              <a:t>Where does Ollie fit in the food chain?</a:t>
            </a:r>
            <a:endParaRPr lang="en-GB" sz="3600" b="1" dirty="0">
              <a:latin typeface="Adelle Rg" panose="02000503060000020004" pitchFamily="50" charset="0"/>
            </a:endParaRPr>
          </a:p>
          <a:p>
            <a:br>
              <a:rPr lang="en-GB" sz="2400" b="1" dirty="0">
                <a:latin typeface="+mn-lt"/>
              </a:rPr>
            </a:br>
            <a:r>
              <a:rPr lang="en-GB" sz="2400" dirty="0">
                <a:solidFill>
                  <a:srgbClr val="CDD122"/>
                </a:solidFill>
                <a:latin typeface="Wingdings" panose="05000000000000000000" pitchFamily="2" charset="2"/>
              </a:rPr>
              <a:t>n </a:t>
            </a:r>
            <a:r>
              <a:rPr lang="en-GB" sz="2400" dirty="0">
                <a:latin typeface="+mn-lt"/>
              </a:rPr>
              <a:t>Ollie is </a:t>
            </a:r>
            <a:r>
              <a:rPr lang="en-GB" sz="2400" dirty="0"/>
              <a:t>a</a:t>
            </a:r>
            <a:r>
              <a:rPr lang="en-GB" sz="2400" dirty="0">
                <a:latin typeface="+mn-lt"/>
              </a:rPr>
              <a:t> consumer!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CDD122"/>
                </a:solidFill>
                <a:latin typeface="Wingdings" panose="05000000000000000000" pitchFamily="2" charset="2"/>
              </a:rPr>
              <a:t>n </a:t>
            </a:r>
            <a:r>
              <a:rPr lang="en-GB" sz="2400" dirty="0"/>
              <a:t>Flat oysters like Ollie are food for other animals, like seabirds called oystercatchers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CDD122"/>
                </a:solidFill>
                <a:latin typeface="Wingdings" panose="05000000000000000000" pitchFamily="2" charset="2"/>
              </a:rPr>
              <a:t>n </a:t>
            </a:r>
            <a:r>
              <a:rPr lang="en-GB" sz="2400" dirty="0"/>
              <a:t>If Ollie is food for other animals, is he the prey or the predator?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8F35DF-21DC-4420-98B8-E4DCEBED40E0}"/>
              </a:ext>
            </a:extLst>
          </p:cNvPr>
          <p:cNvSpPr txBox="1"/>
          <p:nvPr/>
        </p:nvSpPr>
        <p:spPr>
          <a:xfrm>
            <a:off x="446166" y="6010137"/>
            <a:ext cx="471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Answer: Flat oysters are the prey!</a:t>
            </a:r>
          </a:p>
        </p:txBody>
      </p:sp>
    </p:spTree>
    <p:extLst>
      <p:ext uri="{BB962C8B-B14F-4D97-AF65-F5344CB8AC3E}">
        <p14:creationId xmlns:p14="http://schemas.microsoft.com/office/powerpoint/2010/main" val="253002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1A5FF2-F7FF-4447-93E1-0609F4B44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8890" y="3098795"/>
            <a:ext cx="3014215" cy="2854121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4" name="Picture 3" descr="A bird standing on a rock&#10;&#10;Description automatically generated with low confidence">
            <a:extLst>
              <a:ext uri="{FF2B5EF4-FFF2-40B4-BE49-F238E27FC236}">
                <a16:creationId xmlns:a16="http://schemas.microsoft.com/office/drawing/2014/main" id="{E3C9F167-8C62-427F-B5A2-40B948ED7A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21556" b="1"/>
          <a:stretch/>
        </p:blipFill>
        <p:spPr>
          <a:xfrm>
            <a:off x="446164" y="3101062"/>
            <a:ext cx="3014214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E39465-6FAE-4DF9-8487-0F82712B78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2" t="5263" r="23247" b="17612"/>
          <a:stretch/>
        </p:blipFill>
        <p:spPr>
          <a:xfrm>
            <a:off x="8731616" y="3098795"/>
            <a:ext cx="3014215" cy="2854121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5D5E6BA9-C36E-4A28-981D-7E0359F2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166" y="438503"/>
            <a:ext cx="1689896" cy="40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7CE16B-E3D7-454A-86F1-F0CC6B845D31}"/>
              </a:ext>
            </a:extLst>
          </p:cNvPr>
          <p:cNvSpPr txBox="1"/>
          <p:nvPr/>
        </p:nvSpPr>
        <p:spPr>
          <a:xfrm>
            <a:off x="446164" y="1038959"/>
            <a:ext cx="112996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delle Rg" panose="02000503060000020004" pitchFamily="50" charset="0"/>
              </a:rPr>
              <a:t>Can you rearrange the food chain?</a:t>
            </a:r>
          </a:p>
          <a:p>
            <a:endParaRPr lang="en-GB" sz="2000" dirty="0">
              <a:solidFill>
                <a:srgbClr val="CDD122"/>
              </a:solidFill>
              <a:latin typeface="Adelle Rg" panose="02000503060000020004" pitchFamily="50" charset="0"/>
            </a:endParaRPr>
          </a:p>
          <a:p>
            <a:r>
              <a:rPr lang="en-GB" sz="2400" dirty="0">
                <a:solidFill>
                  <a:srgbClr val="CDD122"/>
                </a:solidFill>
                <a:latin typeface="Wingdings" panose="05000000000000000000" pitchFamily="2" charset="2"/>
              </a:rPr>
              <a:t>n </a:t>
            </a:r>
            <a:r>
              <a:rPr lang="en-GB" sz="2400" dirty="0"/>
              <a:t>Can you put this food chain in order, starting with the producer?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CDD122"/>
                </a:solidFill>
                <a:latin typeface="Wingdings" panose="05000000000000000000" pitchFamily="2" charset="2"/>
              </a:rPr>
              <a:t>n </a:t>
            </a:r>
            <a:r>
              <a:rPr lang="en-GB" sz="2400" dirty="0"/>
              <a:t>Who is the producer and who are the consumers?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EA51D9-471E-4755-AF76-9AF6467C9555}"/>
              </a:ext>
            </a:extLst>
          </p:cNvPr>
          <p:cNvCxnSpPr>
            <a:cxnSpLocks/>
          </p:cNvCxnSpPr>
          <p:nvPr/>
        </p:nvCxnSpPr>
        <p:spPr>
          <a:xfrm>
            <a:off x="3460378" y="4360952"/>
            <a:ext cx="1128512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C3D788-B077-4A01-BC0A-C033A43600A6}"/>
              </a:ext>
            </a:extLst>
          </p:cNvPr>
          <p:cNvCxnSpPr>
            <a:cxnSpLocks/>
          </p:cNvCxnSpPr>
          <p:nvPr/>
        </p:nvCxnSpPr>
        <p:spPr>
          <a:xfrm>
            <a:off x="7603105" y="4360952"/>
            <a:ext cx="1128512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81D624-C839-4D87-BA58-4140159317AC}"/>
              </a:ext>
            </a:extLst>
          </p:cNvPr>
          <p:cNvSpPr txBox="1"/>
          <p:nvPr/>
        </p:nvSpPr>
        <p:spPr>
          <a:xfrm>
            <a:off x="446164" y="6102887"/>
            <a:ext cx="3014214" cy="523220"/>
          </a:xfrm>
          <a:prstGeom prst="rect">
            <a:avLst/>
          </a:prstGeom>
          <a:noFill/>
          <a:ln w="25400">
            <a:solidFill>
              <a:schemeClr val="dk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2800" b="1" dirty="0"/>
              <a:t>Oyster catcher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D57310-51BD-43C4-8F13-A51F9C331746}"/>
              </a:ext>
            </a:extLst>
          </p:cNvPr>
          <p:cNvSpPr txBox="1"/>
          <p:nvPr/>
        </p:nvSpPr>
        <p:spPr>
          <a:xfrm>
            <a:off x="4588891" y="6098352"/>
            <a:ext cx="3014214" cy="523220"/>
          </a:xfrm>
          <a:prstGeom prst="rect">
            <a:avLst/>
          </a:prstGeom>
          <a:noFill/>
          <a:ln w="25400">
            <a:solidFill>
              <a:schemeClr val="dk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2800" b="1" dirty="0"/>
              <a:t>Phytoplankton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FA1220-9131-4CDE-9ED9-B5E00FB7A534}"/>
              </a:ext>
            </a:extLst>
          </p:cNvPr>
          <p:cNvSpPr txBox="1"/>
          <p:nvPr/>
        </p:nvSpPr>
        <p:spPr>
          <a:xfrm>
            <a:off x="8731617" y="6098352"/>
            <a:ext cx="3014214" cy="523220"/>
          </a:xfrm>
          <a:prstGeom prst="rect">
            <a:avLst/>
          </a:prstGeom>
          <a:noFill/>
          <a:ln w="25400">
            <a:solidFill>
              <a:schemeClr val="dk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2800" b="1" dirty="0"/>
              <a:t>Flat oyster</a:t>
            </a:r>
          </a:p>
        </p:txBody>
      </p:sp>
    </p:spTree>
    <p:extLst>
      <p:ext uri="{BB962C8B-B14F-4D97-AF65-F5344CB8AC3E}">
        <p14:creationId xmlns:p14="http://schemas.microsoft.com/office/powerpoint/2010/main" val="2421746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WT presentation_green" id="{34AABBA0-B949-46CB-A785-B4854880F903}" vid="{07F5BEC5-C311-4F57-8FFB-A43EF812DC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YWT presentation_green</Template>
  <TotalTime>181</TotalTime>
  <Words>506</Words>
  <Application>Microsoft Office PowerPoint</Application>
  <PresentationFormat>Widescreen</PresentationFormat>
  <Paragraphs>55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Adelle</vt:lpstr>
      <vt:lpstr>Adelle Rg</vt:lpstr>
      <vt:lpstr>Arial</vt:lpstr>
      <vt:lpstr>Calibri</vt:lpstr>
      <vt:lpstr>Calibri Light</vt:lpstr>
      <vt:lpstr>Wingdings</vt:lpstr>
      <vt:lpstr>Office Theme</vt:lpstr>
      <vt:lpstr>PowerPoint Presentation</vt:lpstr>
      <vt:lpstr>Learning Outcomes  By the end of today, you should be able to: n  Describe what a food chain is n  Explain the role of different organisms in a food  chain n  Explore how Ollie the oyster fits into the food  chain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Yorkshire Wildlife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Henderson</dc:creator>
  <cp:lastModifiedBy>Sophie Wilson</cp:lastModifiedBy>
  <cp:revision>34</cp:revision>
  <dcterms:created xsi:type="dcterms:W3CDTF">2021-03-15T14:37:41Z</dcterms:created>
  <dcterms:modified xsi:type="dcterms:W3CDTF">2021-12-15T18:33:45Z</dcterms:modified>
</cp:coreProperties>
</file>